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65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244" autoAdjust="0"/>
  </p:normalViewPr>
  <p:slideViewPr>
    <p:cSldViewPr>
      <p:cViewPr varScale="1">
        <p:scale>
          <a:sx n="114" d="100"/>
          <a:sy n="114" d="100"/>
        </p:scale>
        <p:origin x="96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234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086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8294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3555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514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627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0149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9352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137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83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2348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13852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4" name="Group 764"/>
          <p:cNvGrpSpPr>
            <a:grpSpLocks/>
          </p:cNvGrpSpPr>
          <p:nvPr/>
        </p:nvGrpSpPr>
        <p:grpSpPr bwMode="auto">
          <a:xfrm>
            <a:off x="1089690" y="3236233"/>
            <a:ext cx="2636385" cy="1897064"/>
            <a:chOff x="1424" y="2854"/>
            <a:chExt cx="2325" cy="1673"/>
          </a:xfrm>
        </p:grpSpPr>
        <p:sp>
          <p:nvSpPr>
            <p:cNvPr id="10938" name="Freeform 698"/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39" name="Freeform 699"/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11005" name="Group 765"/>
          <p:cNvGrpSpPr>
            <a:grpSpLocks/>
          </p:cNvGrpSpPr>
          <p:nvPr/>
        </p:nvGrpSpPr>
        <p:grpSpPr bwMode="auto">
          <a:xfrm>
            <a:off x="317485" y="149679"/>
            <a:ext cx="7329714" cy="6655027"/>
            <a:chOff x="743" y="132"/>
            <a:chExt cx="6464" cy="5869"/>
          </a:xfrm>
        </p:grpSpPr>
        <p:sp>
          <p:nvSpPr>
            <p:cNvPr id="10941" name="Freeform 701"/>
            <p:cNvSpPr>
              <a:spLocks/>
            </p:cNvSpPr>
            <p:nvPr/>
          </p:nvSpPr>
          <p:spPr bwMode="auto">
            <a:xfrm>
              <a:off x="2983" y="4130"/>
              <a:ext cx="227" cy="198"/>
            </a:xfrm>
            <a:custGeom>
              <a:avLst/>
              <a:gdLst>
                <a:gd name="T0" fmla="*/ 142 w 227"/>
                <a:gd name="T1" fmla="*/ 198 h 198"/>
                <a:gd name="T2" fmla="*/ 85 w 227"/>
                <a:gd name="T3" fmla="*/ 85 h 198"/>
                <a:gd name="T4" fmla="*/ 28 w 227"/>
                <a:gd name="T5" fmla="*/ 113 h 198"/>
                <a:gd name="T6" fmla="*/ 0 w 227"/>
                <a:gd name="T7" fmla="*/ 56 h 198"/>
                <a:gd name="T8" fmla="*/ 57 w 227"/>
                <a:gd name="T9" fmla="*/ 0 h 198"/>
                <a:gd name="T10" fmla="*/ 142 w 227"/>
                <a:gd name="T11" fmla="*/ 0 h 198"/>
                <a:gd name="T12" fmla="*/ 227 w 227"/>
                <a:gd name="T13" fmla="*/ 28 h 198"/>
                <a:gd name="T14" fmla="*/ 227 w 227"/>
                <a:gd name="T15" fmla="*/ 141 h 198"/>
                <a:gd name="T16" fmla="*/ 142 w 227"/>
                <a:gd name="T1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8">
                  <a:moveTo>
                    <a:pt x="142" y="198"/>
                  </a:moveTo>
                  <a:lnTo>
                    <a:pt x="85" y="85"/>
                  </a:lnTo>
                  <a:lnTo>
                    <a:pt x="28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27" y="141"/>
                  </a:lnTo>
                  <a:lnTo>
                    <a:pt x="142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2" name="Freeform 702"/>
            <p:cNvSpPr>
              <a:spLocks/>
            </p:cNvSpPr>
            <p:nvPr/>
          </p:nvSpPr>
          <p:spPr bwMode="auto">
            <a:xfrm>
              <a:off x="3125" y="4130"/>
              <a:ext cx="312" cy="425"/>
            </a:xfrm>
            <a:custGeom>
              <a:avLst/>
              <a:gdLst>
                <a:gd name="T0" fmla="*/ 0 w 312"/>
                <a:gd name="T1" fmla="*/ 311 h 425"/>
                <a:gd name="T2" fmla="*/ 28 w 312"/>
                <a:gd name="T3" fmla="*/ 311 h 425"/>
                <a:gd name="T4" fmla="*/ 85 w 312"/>
                <a:gd name="T5" fmla="*/ 368 h 425"/>
                <a:gd name="T6" fmla="*/ 142 w 312"/>
                <a:gd name="T7" fmla="*/ 368 h 425"/>
                <a:gd name="T8" fmla="*/ 142 w 312"/>
                <a:gd name="T9" fmla="*/ 397 h 425"/>
                <a:gd name="T10" fmla="*/ 170 w 312"/>
                <a:gd name="T11" fmla="*/ 425 h 425"/>
                <a:gd name="T12" fmla="*/ 227 w 312"/>
                <a:gd name="T13" fmla="*/ 368 h 425"/>
                <a:gd name="T14" fmla="*/ 255 w 312"/>
                <a:gd name="T15" fmla="*/ 283 h 425"/>
                <a:gd name="T16" fmla="*/ 227 w 312"/>
                <a:gd name="T17" fmla="*/ 255 h 425"/>
                <a:gd name="T18" fmla="*/ 283 w 312"/>
                <a:gd name="T19" fmla="*/ 170 h 425"/>
                <a:gd name="T20" fmla="*/ 312 w 312"/>
                <a:gd name="T21" fmla="*/ 170 h 425"/>
                <a:gd name="T22" fmla="*/ 312 w 312"/>
                <a:gd name="T23" fmla="*/ 113 h 425"/>
                <a:gd name="T24" fmla="*/ 283 w 312"/>
                <a:gd name="T25" fmla="*/ 56 h 425"/>
                <a:gd name="T26" fmla="*/ 198 w 312"/>
                <a:gd name="T27" fmla="*/ 0 h 425"/>
                <a:gd name="T28" fmla="*/ 85 w 312"/>
                <a:gd name="T29" fmla="*/ 28 h 425"/>
                <a:gd name="T30" fmla="*/ 85 w 312"/>
                <a:gd name="T31" fmla="*/ 141 h 425"/>
                <a:gd name="T32" fmla="*/ 0 w 312"/>
                <a:gd name="T33" fmla="*/ 198 h 425"/>
                <a:gd name="T34" fmla="*/ 0 w 312"/>
                <a:gd name="T3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25">
                  <a:moveTo>
                    <a:pt x="0" y="311"/>
                  </a:moveTo>
                  <a:lnTo>
                    <a:pt x="28" y="311"/>
                  </a:lnTo>
                  <a:lnTo>
                    <a:pt x="85" y="368"/>
                  </a:lnTo>
                  <a:lnTo>
                    <a:pt x="142" y="368"/>
                  </a:lnTo>
                  <a:lnTo>
                    <a:pt x="142" y="397"/>
                  </a:lnTo>
                  <a:lnTo>
                    <a:pt x="170" y="425"/>
                  </a:lnTo>
                  <a:lnTo>
                    <a:pt x="227" y="368"/>
                  </a:lnTo>
                  <a:lnTo>
                    <a:pt x="255" y="283"/>
                  </a:lnTo>
                  <a:lnTo>
                    <a:pt x="227" y="255"/>
                  </a:lnTo>
                  <a:lnTo>
                    <a:pt x="283" y="170"/>
                  </a:lnTo>
                  <a:lnTo>
                    <a:pt x="312" y="170"/>
                  </a:lnTo>
                  <a:lnTo>
                    <a:pt x="312" y="113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28"/>
                  </a:lnTo>
                  <a:lnTo>
                    <a:pt x="85" y="141"/>
                  </a:lnTo>
                  <a:lnTo>
                    <a:pt x="0" y="198"/>
                  </a:lnTo>
                  <a:lnTo>
                    <a:pt x="0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3" name="Freeform 703"/>
            <p:cNvSpPr>
              <a:spLocks/>
            </p:cNvSpPr>
            <p:nvPr/>
          </p:nvSpPr>
          <p:spPr bwMode="auto">
            <a:xfrm>
              <a:off x="2813" y="4243"/>
              <a:ext cx="198" cy="369"/>
            </a:xfrm>
            <a:custGeom>
              <a:avLst/>
              <a:gdLst>
                <a:gd name="T0" fmla="*/ 142 w 198"/>
                <a:gd name="T1" fmla="*/ 0 h 369"/>
                <a:gd name="T2" fmla="*/ 85 w 198"/>
                <a:gd name="T3" fmla="*/ 28 h 369"/>
                <a:gd name="T4" fmla="*/ 113 w 198"/>
                <a:gd name="T5" fmla="*/ 85 h 369"/>
                <a:gd name="T6" fmla="*/ 57 w 198"/>
                <a:gd name="T7" fmla="*/ 57 h 369"/>
                <a:gd name="T8" fmla="*/ 0 w 198"/>
                <a:gd name="T9" fmla="*/ 142 h 369"/>
                <a:gd name="T10" fmla="*/ 28 w 198"/>
                <a:gd name="T11" fmla="*/ 142 h 369"/>
                <a:gd name="T12" fmla="*/ 57 w 198"/>
                <a:gd name="T13" fmla="*/ 113 h 369"/>
                <a:gd name="T14" fmla="*/ 57 w 198"/>
                <a:gd name="T15" fmla="*/ 170 h 369"/>
                <a:gd name="T16" fmla="*/ 0 w 198"/>
                <a:gd name="T17" fmla="*/ 255 h 369"/>
                <a:gd name="T18" fmla="*/ 85 w 198"/>
                <a:gd name="T19" fmla="*/ 369 h 369"/>
                <a:gd name="T20" fmla="*/ 113 w 198"/>
                <a:gd name="T21" fmla="*/ 340 h 369"/>
                <a:gd name="T22" fmla="*/ 198 w 198"/>
                <a:gd name="T23" fmla="*/ 340 h 369"/>
                <a:gd name="T24" fmla="*/ 170 w 198"/>
                <a:gd name="T25" fmla="*/ 255 h 369"/>
                <a:gd name="T26" fmla="*/ 198 w 198"/>
                <a:gd name="T27" fmla="*/ 255 h 369"/>
                <a:gd name="T28" fmla="*/ 170 w 198"/>
                <a:gd name="T29" fmla="*/ 142 h 369"/>
                <a:gd name="T30" fmla="*/ 142 w 198"/>
                <a:gd name="T31" fmla="*/ 113 h 369"/>
                <a:gd name="T32" fmla="*/ 142 w 198"/>
                <a:gd name="T33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369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40"/>
                  </a:lnTo>
                  <a:lnTo>
                    <a:pt x="170" y="255"/>
                  </a:lnTo>
                  <a:lnTo>
                    <a:pt x="198" y="255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4" name="Freeform 704"/>
            <p:cNvSpPr>
              <a:spLocks/>
            </p:cNvSpPr>
            <p:nvPr/>
          </p:nvSpPr>
          <p:spPr bwMode="auto">
            <a:xfrm>
              <a:off x="2473" y="4441"/>
              <a:ext cx="142" cy="171"/>
            </a:xfrm>
            <a:custGeom>
              <a:avLst/>
              <a:gdLst>
                <a:gd name="T0" fmla="*/ 113 w 142"/>
                <a:gd name="T1" fmla="*/ 171 h 171"/>
                <a:gd name="T2" fmla="*/ 0 w 142"/>
                <a:gd name="T3" fmla="*/ 114 h 171"/>
                <a:gd name="T4" fmla="*/ 85 w 142"/>
                <a:gd name="T5" fmla="*/ 86 h 171"/>
                <a:gd name="T6" fmla="*/ 56 w 142"/>
                <a:gd name="T7" fmla="*/ 29 h 171"/>
                <a:gd name="T8" fmla="*/ 113 w 142"/>
                <a:gd name="T9" fmla="*/ 0 h 171"/>
                <a:gd name="T10" fmla="*/ 142 w 142"/>
                <a:gd name="T11" fmla="*/ 29 h 171"/>
                <a:gd name="T12" fmla="*/ 113 w 142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71">
                  <a:moveTo>
                    <a:pt x="113" y="171"/>
                  </a:moveTo>
                  <a:lnTo>
                    <a:pt x="0" y="114"/>
                  </a:lnTo>
                  <a:lnTo>
                    <a:pt x="85" y="86"/>
                  </a:lnTo>
                  <a:lnTo>
                    <a:pt x="56" y="29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13" y="1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5" name="Freeform 705"/>
            <p:cNvSpPr>
              <a:spLocks/>
            </p:cNvSpPr>
            <p:nvPr/>
          </p:nvSpPr>
          <p:spPr bwMode="auto">
            <a:xfrm>
              <a:off x="2303" y="5235"/>
              <a:ext cx="198" cy="170"/>
            </a:xfrm>
            <a:custGeom>
              <a:avLst/>
              <a:gdLst>
                <a:gd name="T0" fmla="*/ 170 w 198"/>
                <a:gd name="T1" fmla="*/ 57 h 170"/>
                <a:gd name="T2" fmla="*/ 28 w 198"/>
                <a:gd name="T3" fmla="*/ 0 h 170"/>
                <a:gd name="T4" fmla="*/ 0 w 198"/>
                <a:gd name="T5" fmla="*/ 57 h 170"/>
                <a:gd name="T6" fmla="*/ 56 w 198"/>
                <a:gd name="T7" fmla="*/ 170 h 170"/>
                <a:gd name="T8" fmla="*/ 141 w 198"/>
                <a:gd name="T9" fmla="*/ 170 h 170"/>
                <a:gd name="T10" fmla="*/ 198 w 198"/>
                <a:gd name="T11" fmla="*/ 142 h 170"/>
                <a:gd name="T12" fmla="*/ 170 w 198"/>
                <a:gd name="T13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0">
                  <a:moveTo>
                    <a:pt x="170" y="57"/>
                  </a:moveTo>
                  <a:lnTo>
                    <a:pt x="28" y="0"/>
                  </a:lnTo>
                  <a:lnTo>
                    <a:pt x="0" y="57"/>
                  </a:lnTo>
                  <a:lnTo>
                    <a:pt x="56" y="170"/>
                  </a:lnTo>
                  <a:lnTo>
                    <a:pt x="141" y="170"/>
                  </a:lnTo>
                  <a:lnTo>
                    <a:pt x="198" y="142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6" name="Freeform 706"/>
            <p:cNvSpPr>
              <a:spLocks/>
            </p:cNvSpPr>
            <p:nvPr/>
          </p:nvSpPr>
          <p:spPr bwMode="auto">
            <a:xfrm>
              <a:off x="2274" y="4640"/>
              <a:ext cx="567" cy="879"/>
            </a:xfrm>
            <a:custGeom>
              <a:avLst/>
              <a:gdLst>
                <a:gd name="T0" fmla="*/ 0 w 567"/>
                <a:gd name="T1" fmla="*/ 170 h 879"/>
                <a:gd name="T2" fmla="*/ 85 w 567"/>
                <a:gd name="T3" fmla="*/ 255 h 879"/>
                <a:gd name="T4" fmla="*/ 85 w 567"/>
                <a:gd name="T5" fmla="*/ 312 h 879"/>
                <a:gd name="T6" fmla="*/ 57 w 567"/>
                <a:gd name="T7" fmla="*/ 312 h 879"/>
                <a:gd name="T8" fmla="*/ 142 w 567"/>
                <a:gd name="T9" fmla="*/ 454 h 879"/>
                <a:gd name="T10" fmla="*/ 227 w 567"/>
                <a:gd name="T11" fmla="*/ 539 h 879"/>
                <a:gd name="T12" fmla="*/ 227 w 567"/>
                <a:gd name="T13" fmla="*/ 595 h 879"/>
                <a:gd name="T14" fmla="*/ 255 w 567"/>
                <a:gd name="T15" fmla="*/ 624 h 879"/>
                <a:gd name="T16" fmla="*/ 312 w 567"/>
                <a:gd name="T17" fmla="*/ 510 h 879"/>
                <a:gd name="T18" fmla="*/ 397 w 567"/>
                <a:gd name="T19" fmla="*/ 624 h 879"/>
                <a:gd name="T20" fmla="*/ 341 w 567"/>
                <a:gd name="T21" fmla="*/ 595 h 879"/>
                <a:gd name="T22" fmla="*/ 312 w 567"/>
                <a:gd name="T23" fmla="*/ 652 h 879"/>
                <a:gd name="T24" fmla="*/ 341 w 567"/>
                <a:gd name="T25" fmla="*/ 680 h 879"/>
                <a:gd name="T26" fmla="*/ 255 w 567"/>
                <a:gd name="T27" fmla="*/ 879 h 879"/>
                <a:gd name="T28" fmla="*/ 341 w 567"/>
                <a:gd name="T29" fmla="*/ 850 h 879"/>
                <a:gd name="T30" fmla="*/ 397 w 567"/>
                <a:gd name="T31" fmla="*/ 850 h 879"/>
                <a:gd name="T32" fmla="*/ 539 w 567"/>
                <a:gd name="T33" fmla="*/ 794 h 879"/>
                <a:gd name="T34" fmla="*/ 511 w 567"/>
                <a:gd name="T35" fmla="*/ 624 h 879"/>
                <a:gd name="T36" fmla="*/ 482 w 567"/>
                <a:gd name="T37" fmla="*/ 624 h 879"/>
                <a:gd name="T38" fmla="*/ 482 w 567"/>
                <a:gd name="T39" fmla="*/ 510 h 879"/>
                <a:gd name="T40" fmla="*/ 539 w 567"/>
                <a:gd name="T41" fmla="*/ 482 h 879"/>
                <a:gd name="T42" fmla="*/ 539 w 567"/>
                <a:gd name="T43" fmla="*/ 340 h 879"/>
                <a:gd name="T44" fmla="*/ 567 w 567"/>
                <a:gd name="T45" fmla="*/ 312 h 879"/>
                <a:gd name="T46" fmla="*/ 539 w 567"/>
                <a:gd name="T47" fmla="*/ 227 h 879"/>
                <a:gd name="T48" fmla="*/ 567 w 567"/>
                <a:gd name="T49" fmla="*/ 113 h 879"/>
                <a:gd name="T50" fmla="*/ 511 w 567"/>
                <a:gd name="T51" fmla="*/ 0 h 879"/>
                <a:gd name="T52" fmla="*/ 454 w 567"/>
                <a:gd name="T53" fmla="*/ 28 h 879"/>
                <a:gd name="T54" fmla="*/ 397 w 567"/>
                <a:gd name="T55" fmla="*/ 0 h 879"/>
                <a:gd name="T56" fmla="*/ 341 w 567"/>
                <a:gd name="T57" fmla="*/ 28 h 879"/>
                <a:gd name="T58" fmla="*/ 312 w 567"/>
                <a:gd name="T59" fmla="*/ 0 h 879"/>
                <a:gd name="T60" fmla="*/ 284 w 567"/>
                <a:gd name="T61" fmla="*/ 57 h 879"/>
                <a:gd name="T62" fmla="*/ 341 w 567"/>
                <a:gd name="T63" fmla="*/ 142 h 879"/>
                <a:gd name="T64" fmla="*/ 284 w 567"/>
                <a:gd name="T65" fmla="*/ 198 h 879"/>
                <a:gd name="T66" fmla="*/ 341 w 567"/>
                <a:gd name="T67" fmla="*/ 255 h 879"/>
                <a:gd name="T68" fmla="*/ 369 w 567"/>
                <a:gd name="T69" fmla="*/ 227 h 879"/>
                <a:gd name="T70" fmla="*/ 369 w 567"/>
                <a:gd name="T71" fmla="*/ 170 h 879"/>
                <a:gd name="T72" fmla="*/ 482 w 567"/>
                <a:gd name="T73" fmla="*/ 283 h 879"/>
                <a:gd name="T74" fmla="*/ 454 w 567"/>
                <a:gd name="T75" fmla="*/ 425 h 879"/>
                <a:gd name="T76" fmla="*/ 397 w 567"/>
                <a:gd name="T77" fmla="*/ 340 h 879"/>
                <a:gd name="T78" fmla="*/ 341 w 567"/>
                <a:gd name="T79" fmla="*/ 368 h 879"/>
                <a:gd name="T80" fmla="*/ 312 w 567"/>
                <a:gd name="T81" fmla="*/ 340 h 879"/>
                <a:gd name="T82" fmla="*/ 255 w 567"/>
                <a:gd name="T83" fmla="*/ 170 h 879"/>
                <a:gd name="T84" fmla="*/ 142 w 567"/>
                <a:gd name="T85" fmla="*/ 142 h 879"/>
                <a:gd name="T86" fmla="*/ 85 w 567"/>
                <a:gd name="T87" fmla="*/ 142 h 879"/>
                <a:gd name="T88" fmla="*/ 57 w 567"/>
                <a:gd name="T89" fmla="*/ 170 h 879"/>
                <a:gd name="T90" fmla="*/ 29 w 567"/>
                <a:gd name="T91" fmla="*/ 142 h 879"/>
                <a:gd name="T92" fmla="*/ 0 w 567"/>
                <a:gd name="T93" fmla="*/ 17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7" h="879">
                  <a:moveTo>
                    <a:pt x="0" y="170"/>
                  </a:moveTo>
                  <a:lnTo>
                    <a:pt x="85" y="255"/>
                  </a:lnTo>
                  <a:lnTo>
                    <a:pt x="85" y="312"/>
                  </a:lnTo>
                  <a:lnTo>
                    <a:pt x="57" y="312"/>
                  </a:lnTo>
                  <a:lnTo>
                    <a:pt x="142" y="454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255" y="624"/>
                  </a:lnTo>
                  <a:lnTo>
                    <a:pt x="312" y="510"/>
                  </a:lnTo>
                  <a:lnTo>
                    <a:pt x="397" y="624"/>
                  </a:lnTo>
                  <a:lnTo>
                    <a:pt x="341" y="595"/>
                  </a:lnTo>
                  <a:lnTo>
                    <a:pt x="312" y="652"/>
                  </a:lnTo>
                  <a:lnTo>
                    <a:pt x="341" y="680"/>
                  </a:lnTo>
                  <a:lnTo>
                    <a:pt x="255" y="879"/>
                  </a:lnTo>
                  <a:lnTo>
                    <a:pt x="341" y="850"/>
                  </a:lnTo>
                  <a:lnTo>
                    <a:pt x="397" y="850"/>
                  </a:lnTo>
                  <a:lnTo>
                    <a:pt x="539" y="794"/>
                  </a:lnTo>
                  <a:lnTo>
                    <a:pt x="511" y="624"/>
                  </a:lnTo>
                  <a:lnTo>
                    <a:pt x="482" y="624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539" y="227"/>
                  </a:lnTo>
                  <a:lnTo>
                    <a:pt x="567" y="113"/>
                  </a:lnTo>
                  <a:lnTo>
                    <a:pt x="511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1" y="28"/>
                  </a:lnTo>
                  <a:lnTo>
                    <a:pt x="312" y="0"/>
                  </a:lnTo>
                  <a:lnTo>
                    <a:pt x="284" y="57"/>
                  </a:lnTo>
                  <a:lnTo>
                    <a:pt x="341" y="142"/>
                  </a:lnTo>
                  <a:lnTo>
                    <a:pt x="284" y="198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482" y="283"/>
                  </a:lnTo>
                  <a:lnTo>
                    <a:pt x="454" y="425"/>
                  </a:lnTo>
                  <a:lnTo>
                    <a:pt x="397" y="340"/>
                  </a:lnTo>
                  <a:lnTo>
                    <a:pt x="341" y="368"/>
                  </a:lnTo>
                  <a:lnTo>
                    <a:pt x="312" y="340"/>
                  </a:lnTo>
                  <a:lnTo>
                    <a:pt x="255" y="170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1764" y="4527"/>
              <a:ext cx="425" cy="425"/>
            </a:xfrm>
            <a:custGeom>
              <a:avLst/>
              <a:gdLst>
                <a:gd name="T0" fmla="*/ 425 w 425"/>
                <a:gd name="T1" fmla="*/ 141 h 425"/>
                <a:gd name="T2" fmla="*/ 170 w 425"/>
                <a:gd name="T3" fmla="*/ 396 h 425"/>
                <a:gd name="T4" fmla="*/ 85 w 425"/>
                <a:gd name="T5" fmla="*/ 425 h 425"/>
                <a:gd name="T6" fmla="*/ 28 w 425"/>
                <a:gd name="T7" fmla="*/ 340 h 425"/>
                <a:gd name="T8" fmla="*/ 0 w 425"/>
                <a:gd name="T9" fmla="*/ 340 h 425"/>
                <a:gd name="T10" fmla="*/ 85 w 425"/>
                <a:gd name="T11" fmla="*/ 226 h 425"/>
                <a:gd name="T12" fmla="*/ 142 w 425"/>
                <a:gd name="T13" fmla="*/ 141 h 425"/>
                <a:gd name="T14" fmla="*/ 227 w 425"/>
                <a:gd name="T15" fmla="*/ 56 h 425"/>
                <a:gd name="T16" fmla="*/ 284 w 425"/>
                <a:gd name="T17" fmla="*/ 85 h 425"/>
                <a:gd name="T18" fmla="*/ 284 w 425"/>
                <a:gd name="T19" fmla="*/ 28 h 425"/>
                <a:gd name="T20" fmla="*/ 312 w 425"/>
                <a:gd name="T21" fmla="*/ 0 h 425"/>
                <a:gd name="T22" fmla="*/ 369 w 425"/>
                <a:gd name="T23" fmla="*/ 85 h 425"/>
                <a:gd name="T24" fmla="*/ 425 w 425"/>
                <a:gd name="T25" fmla="*/ 85 h 425"/>
                <a:gd name="T26" fmla="*/ 425 w 425"/>
                <a:gd name="T27" fmla="*/ 14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41"/>
                  </a:moveTo>
                  <a:lnTo>
                    <a:pt x="170" y="396"/>
                  </a:lnTo>
                  <a:lnTo>
                    <a:pt x="85" y="425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85" y="226"/>
                  </a:lnTo>
                  <a:lnTo>
                    <a:pt x="142" y="141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25" y="1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2926" y="5802"/>
              <a:ext cx="114" cy="199"/>
            </a:xfrm>
            <a:custGeom>
              <a:avLst/>
              <a:gdLst>
                <a:gd name="T0" fmla="*/ 85 w 114"/>
                <a:gd name="T1" fmla="*/ 199 h 199"/>
                <a:gd name="T2" fmla="*/ 0 w 114"/>
                <a:gd name="T3" fmla="*/ 142 h 199"/>
                <a:gd name="T4" fmla="*/ 85 w 114"/>
                <a:gd name="T5" fmla="*/ 0 h 199"/>
                <a:gd name="T6" fmla="*/ 114 w 114"/>
                <a:gd name="T7" fmla="*/ 57 h 199"/>
                <a:gd name="T8" fmla="*/ 85 w 1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9">
                  <a:moveTo>
                    <a:pt x="85" y="199"/>
                  </a:moveTo>
                  <a:lnTo>
                    <a:pt x="0" y="142"/>
                  </a:lnTo>
                  <a:lnTo>
                    <a:pt x="85" y="0"/>
                  </a:lnTo>
                  <a:lnTo>
                    <a:pt x="114" y="57"/>
                  </a:lnTo>
                  <a:lnTo>
                    <a:pt x="85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2615" y="5122"/>
              <a:ext cx="680" cy="737"/>
            </a:xfrm>
            <a:custGeom>
              <a:avLst/>
              <a:gdLst>
                <a:gd name="T0" fmla="*/ 56 w 680"/>
                <a:gd name="T1" fmla="*/ 652 h 737"/>
                <a:gd name="T2" fmla="*/ 0 w 680"/>
                <a:gd name="T3" fmla="*/ 595 h 737"/>
                <a:gd name="T4" fmla="*/ 0 w 680"/>
                <a:gd name="T5" fmla="*/ 510 h 737"/>
                <a:gd name="T6" fmla="*/ 141 w 680"/>
                <a:gd name="T7" fmla="*/ 425 h 737"/>
                <a:gd name="T8" fmla="*/ 170 w 680"/>
                <a:gd name="T9" fmla="*/ 397 h 737"/>
                <a:gd name="T10" fmla="*/ 255 w 680"/>
                <a:gd name="T11" fmla="*/ 368 h 737"/>
                <a:gd name="T12" fmla="*/ 283 w 680"/>
                <a:gd name="T13" fmla="*/ 312 h 737"/>
                <a:gd name="T14" fmla="*/ 226 w 680"/>
                <a:gd name="T15" fmla="*/ 283 h 737"/>
                <a:gd name="T16" fmla="*/ 226 w 680"/>
                <a:gd name="T17" fmla="*/ 198 h 737"/>
                <a:gd name="T18" fmla="*/ 255 w 680"/>
                <a:gd name="T19" fmla="*/ 85 h 737"/>
                <a:gd name="T20" fmla="*/ 368 w 680"/>
                <a:gd name="T21" fmla="*/ 0 h 737"/>
                <a:gd name="T22" fmla="*/ 396 w 680"/>
                <a:gd name="T23" fmla="*/ 0 h 737"/>
                <a:gd name="T24" fmla="*/ 396 w 680"/>
                <a:gd name="T25" fmla="*/ 57 h 737"/>
                <a:gd name="T26" fmla="*/ 481 w 680"/>
                <a:gd name="T27" fmla="*/ 85 h 737"/>
                <a:gd name="T28" fmla="*/ 510 w 680"/>
                <a:gd name="T29" fmla="*/ 170 h 737"/>
                <a:gd name="T30" fmla="*/ 453 w 680"/>
                <a:gd name="T31" fmla="*/ 142 h 737"/>
                <a:gd name="T32" fmla="*/ 425 w 680"/>
                <a:gd name="T33" fmla="*/ 198 h 737"/>
                <a:gd name="T34" fmla="*/ 368 w 680"/>
                <a:gd name="T35" fmla="*/ 198 h 737"/>
                <a:gd name="T36" fmla="*/ 368 w 680"/>
                <a:gd name="T37" fmla="*/ 227 h 737"/>
                <a:gd name="T38" fmla="*/ 396 w 680"/>
                <a:gd name="T39" fmla="*/ 255 h 737"/>
                <a:gd name="T40" fmla="*/ 368 w 680"/>
                <a:gd name="T41" fmla="*/ 283 h 737"/>
                <a:gd name="T42" fmla="*/ 481 w 680"/>
                <a:gd name="T43" fmla="*/ 283 h 737"/>
                <a:gd name="T44" fmla="*/ 453 w 680"/>
                <a:gd name="T45" fmla="*/ 397 h 737"/>
                <a:gd name="T46" fmla="*/ 425 w 680"/>
                <a:gd name="T47" fmla="*/ 453 h 737"/>
                <a:gd name="T48" fmla="*/ 453 w 680"/>
                <a:gd name="T49" fmla="*/ 510 h 737"/>
                <a:gd name="T50" fmla="*/ 481 w 680"/>
                <a:gd name="T51" fmla="*/ 453 h 737"/>
                <a:gd name="T52" fmla="*/ 510 w 680"/>
                <a:gd name="T53" fmla="*/ 453 h 737"/>
                <a:gd name="T54" fmla="*/ 595 w 680"/>
                <a:gd name="T55" fmla="*/ 397 h 737"/>
                <a:gd name="T56" fmla="*/ 623 w 680"/>
                <a:gd name="T57" fmla="*/ 425 h 737"/>
                <a:gd name="T58" fmla="*/ 623 w 680"/>
                <a:gd name="T59" fmla="*/ 453 h 737"/>
                <a:gd name="T60" fmla="*/ 623 w 680"/>
                <a:gd name="T61" fmla="*/ 482 h 737"/>
                <a:gd name="T62" fmla="*/ 680 w 680"/>
                <a:gd name="T63" fmla="*/ 453 h 737"/>
                <a:gd name="T64" fmla="*/ 652 w 680"/>
                <a:gd name="T65" fmla="*/ 510 h 737"/>
                <a:gd name="T66" fmla="*/ 595 w 680"/>
                <a:gd name="T67" fmla="*/ 510 h 737"/>
                <a:gd name="T68" fmla="*/ 567 w 680"/>
                <a:gd name="T69" fmla="*/ 482 h 737"/>
                <a:gd name="T70" fmla="*/ 538 w 680"/>
                <a:gd name="T71" fmla="*/ 595 h 737"/>
                <a:gd name="T72" fmla="*/ 481 w 680"/>
                <a:gd name="T73" fmla="*/ 680 h 737"/>
                <a:gd name="T74" fmla="*/ 510 w 680"/>
                <a:gd name="T75" fmla="*/ 680 h 737"/>
                <a:gd name="T76" fmla="*/ 481 w 680"/>
                <a:gd name="T77" fmla="*/ 737 h 737"/>
                <a:gd name="T78" fmla="*/ 453 w 680"/>
                <a:gd name="T79" fmla="*/ 737 h 737"/>
                <a:gd name="T80" fmla="*/ 425 w 680"/>
                <a:gd name="T81" fmla="*/ 709 h 737"/>
                <a:gd name="T82" fmla="*/ 453 w 680"/>
                <a:gd name="T83" fmla="*/ 652 h 737"/>
                <a:gd name="T84" fmla="*/ 425 w 680"/>
                <a:gd name="T85" fmla="*/ 567 h 737"/>
                <a:gd name="T86" fmla="*/ 396 w 680"/>
                <a:gd name="T87" fmla="*/ 624 h 737"/>
                <a:gd name="T88" fmla="*/ 396 w 680"/>
                <a:gd name="T89" fmla="*/ 539 h 737"/>
                <a:gd name="T90" fmla="*/ 340 w 680"/>
                <a:gd name="T91" fmla="*/ 595 h 737"/>
                <a:gd name="T92" fmla="*/ 283 w 680"/>
                <a:gd name="T93" fmla="*/ 595 h 737"/>
                <a:gd name="T94" fmla="*/ 283 w 680"/>
                <a:gd name="T95" fmla="*/ 567 h 737"/>
                <a:gd name="T96" fmla="*/ 255 w 680"/>
                <a:gd name="T97" fmla="*/ 539 h 737"/>
                <a:gd name="T98" fmla="*/ 226 w 680"/>
                <a:gd name="T99" fmla="*/ 595 h 737"/>
                <a:gd name="T100" fmla="*/ 56 w 680"/>
                <a:gd name="T10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0" h="737">
                  <a:moveTo>
                    <a:pt x="56" y="652"/>
                  </a:moveTo>
                  <a:lnTo>
                    <a:pt x="0" y="595"/>
                  </a:lnTo>
                  <a:lnTo>
                    <a:pt x="0" y="510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255" y="368"/>
                  </a:lnTo>
                  <a:lnTo>
                    <a:pt x="283" y="312"/>
                  </a:lnTo>
                  <a:lnTo>
                    <a:pt x="226" y="283"/>
                  </a:lnTo>
                  <a:lnTo>
                    <a:pt x="226" y="198"/>
                  </a:lnTo>
                  <a:lnTo>
                    <a:pt x="255" y="85"/>
                  </a:lnTo>
                  <a:lnTo>
                    <a:pt x="368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81" y="85"/>
                  </a:lnTo>
                  <a:lnTo>
                    <a:pt x="510" y="170"/>
                  </a:lnTo>
                  <a:lnTo>
                    <a:pt x="453" y="142"/>
                  </a:lnTo>
                  <a:lnTo>
                    <a:pt x="425" y="198"/>
                  </a:lnTo>
                  <a:lnTo>
                    <a:pt x="368" y="198"/>
                  </a:lnTo>
                  <a:lnTo>
                    <a:pt x="368" y="227"/>
                  </a:lnTo>
                  <a:lnTo>
                    <a:pt x="396" y="255"/>
                  </a:lnTo>
                  <a:lnTo>
                    <a:pt x="368" y="283"/>
                  </a:lnTo>
                  <a:lnTo>
                    <a:pt x="481" y="283"/>
                  </a:lnTo>
                  <a:lnTo>
                    <a:pt x="453" y="397"/>
                  </a:lnTo>
                  <a:lnTo>
                    <a:pt x="425" y="453"/>
                  </a:lnTo>
                  <a:lnTo>
                    <a:pt x="453" y="510"/>
                  </a:lnTo>
                  <a:lnTo>
                    <a:pt x="481" y="453"/>
                  </a:lnTo>
                  <a:lnTo>
                    <a:pt x="510" y="453"/>
                  </a:lnTo>
                  <a:lnTo>
                    <a:pt x="595" y="397"/>
                  </a:lnTo>
                  <a:lnTo>
                    <a:pt x="623" y="425"/>
                  </a:lnTo>
                  <a:lnTo>
                    <a:pt x="623" y="453"/>
                  </a:lnTo>
                  <a:lnTo>
                    <a:pt x="623" y="482"/>
                  </a:lnTo>
                  <a:lnTo>
                    <a:pt x="680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67" y="482"/>
                  </a:lnTo>
                  <a:lnTo>
                    <a:pt x="538" y="595"/>
                  </a:lnTo>
                  <a:lnTo>
                    <a:pt x="481" y="680"/>
                  </a:lnTo>
                  <a:lnTo>
                    <a:pt x="510" y="680"/>
                  </a:lnTo>
                  <a:lnTo>
                    <a:pt x="481" y="737"/>
                  </a:lnTo>
                  <a:lnTo>
                    <a:pt x="453" y="737"/>
                  </a:lnTo>
                  <a:lnTo>
                    <a:pt x="425" y="709"/>
                  </a:lnTo>
                  <a:lnTo>
                    <a:pt x="453" y="652"/>
                  </a:lnTo>
                  <a:lnTo>
                    <a:pt x="425" y="567"/>
                  </a:lnTo>
                  <a:lnTo>
                    <a:pt x="396" y="624"/>
                  </a:lnTo>
                  <a:lnTo>
                    <a:pt x="396" y="539"/>
                  </a:lnTo>
                  <a:lnTo>
                    <a:pt x="340" y="595"/>
                  </a:lnTo>
                  <a:lnTo>
                    <a:pt x="283" y="595"/>
                  </a:lnTo>
                  <a:lnTo>
                    <a:pt x="283" y="567"/>
                  </a:lnTo>
                  <a:lnTo>
                    <a:pt x="255" y="539"/>
                  </a:lnTo>
                  <a:lnTo>
                    <a:pt x="226" y="595"/>
                  </a:lnTo>
                  <a:lnTo>
                    <a:pt x="56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2898" y="4413"/>
              <a:ext cx="1276" cy="737"/>
            </a:xfrm>
            <a:custGeom>
              <a:avLst/>
              <a:gdLst>
                <a:gd name="T0" fmla="*/ 142 w 1276"/>
                <a:gd name="T1" fmla="*/ 652 h 737"/>
                <a:gd name="T2" fmla="*/ 113 w 1276"/>
                <a:gd name="T3" fmla="*/ 567 h 737"/>
                <a:gd name="T4" fmla="*/ 227 w 1276"/>
                <a:gd name="T5" fmla="*/ 510 h 737"/>
                <a:gd name="T6" fmla="*/ 85 w 1276"/>
                <a:gd name="T7" fmla="*/ 482 h 737"/>
                <a:gd name="T8" fmla="*/ 85 w 1276"/>
                <a:gd name="T9" fmla="*/ 425 h 737"/>
                <a:gd name="T10" fmla="*/ 28 w 1276"/>
                <a:gd name="T11" fmla="*/ 425 h 737"/>
                <a:gd name="T12" fmla="*/ 57 w 1276"/>
                <a:gd name="T13" fmla="*/ 284 h 737"/>
                <a:gd name="T14" fmla="*/ 28 w 1276"/>
                <a:gd name="T15" fmla="*/ 170 h 737"/>
                <a:gd name="T16" fmla="*/ 85 w 1276"/>
                <a:gd name="T17" fmla="*/ 85 h 737"/>
                <a:gd name="T18" fmla="*/ 227 w 1276"/>
                <a:gd name="T19" fmla="*/ 114 h 737"/>
                <a:gd name="T20" fmla="*/ 255 w 1276"/>
                <a:gd name="T21" fmla="*/ 28 h 737"/>
                <a:gd name="T22" fmla="*/ 369 w 1276"/>
                <a:gd name="T23" fmla="*/ 85 h 737"/>
                <a:gd name="T24" fmla="*/ 397 w 1276"/>
                <a:gd name="T25" fmla="*/ 142 h 737"/>
                <a:gd name="T26" fmla="*/ 595 w 1276"/>
                <a:gd name="T27" fmla="*/ 85 h 737"/>
                <a:gd name="T28" fmla="*/ 652 w 1276"/>
                <a:gd name="T29" fmla="*/ 142 h 737"/>
                <a:gd name="T30" fmla="*/ 907 w 1276"/>
                <a:gd name="T31" fmla="*/ 85 h 737"/>
                <a:gd name="T32" fmla="*/ 992 w 1276"/>
                <a:gd name="T33" fmla="*/ 57 h 737"/>
                <a:gd name="T34" fmla="*/ 1021 w 1276"/>
                <a:gd name="T35" fmla="*/ 28 h 737"/>
                <a:gd name="T36" fmla="*/ 1106 w 1276"/>
                <a:gd name="T37" fmla="*/ 0 h 737"/>
                <a:gd name="T38" fmla="*/ 1134 w 1276"/>
                <a:gd name="T39" fmla="*/ 142 h 737"/>
                <a:gd name="T40" fmla="*/ 1134 w 1276"/>
                <a:gd name="T41" fmla="*/ 199 h 737"/>
                <a:gd name="T42" fmla="*/ 1276 w 1276"/>
                <a:gd name="T43" fmla="*/ 284 h 737"/>
                <a:gd name="T44" fmla="*/ 1106 w 1276"/>
                <a:gd name="T45" fmla="*/ 255 h 737"/>
                <a:gd name="T46" fmla="*/ 1106 w 1276"/>
                <a:gd name="T47" fmla="*/ 397 h 737"/>
                <a:gd name="T48" fmla="*/ 1191 w 1276"/>
                <a:gd name="T49" fmla="*/ 397 h 737"/>
                <a:gd name="T50" fmla="*/ 1134 w 1276"/>
                <a:gd name="T51" fmla="*/ 454 h 737"/>
                <a:gd name="T52" fmla="*/ 1106 w 1276"/>
                <a:gd name="T53" fmla="*/ 510 h 737"/>
                <a:gd name="T54" fmla="*/ 851 w 1276"/>
                <a:gd name="T55" fmla="*/ 539 h 737"/>
                <a:gd name="T56" fmla="*/ 794 w 1276"/>
                <a:gd name="T57" fmla="*/ 681 h 737"/>
                <a:gd name="T58" fmla="*/ 680 w 1276"/>
                <a:gd name="T59" fmla="*/ 652 h 737"/>
                <a:gd name="T60" fmla="*/ 624 w 1276"/>
                <a:gd name="T61" fmla="*/ 709 h 737"/>
                <a:gd name="T62" fmla="*/ 539 w 1276"/>
                <a:gd name="T63" fmla="*/ 652 h 737"/>
                <a:gd name="T64" fmla="*/ 482 w 1276"/>
                <a:gd name="T65" fmla="*/ 595 h 737"/>
                <a:gd name="T66" fmla="*/ 425 w 1276"/>
                <a:gd name="T67" fmla="*/ 624 h 737"/>
                <a:gd name="T68" fmla="*/ 397 w 1276"/>
                <a:gd name="T69" fmla="*/ 567 h 737"/>
                <a:gd name="T70" fmla="*/ 397 w 1276"/>
                <a:gd name="T71" fmla="*/ 624 h 737"/>
                <a:gd name="T72" fmla="*/ 142 w 1276"/>
                <a:gd name="T7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76" h="737">
                  <a:moveTo>
                    <a:pt x="142" y="737"/>
                  </a:moveTo>
                  <a:lnTo>
                    <a:pt x="142" y="652"/>
                  </a:lnTo>
                  <a:lnTo>
                    <a:pt x="85" y="595"/>
                  </a:lnTo>
                  <a:lnTo>
                    <a:pt x="113" y="567"/>
                  </a:lnTo>
                  <a:lnTo>
                    <a:pt x="198" y="595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85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397"/>
                  </a:lnTo>
                  <a:lnTo>
                    <a:pt x="57" y="284"/>
                  </a:lnTo>
                  <a:lnTo>
                    <a:pt x="0" y="199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227" y="114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397" y="142"/>
                  </a:lnTo>
                  <a:lnTo>
                    <a:pt x="454" y="85"/>
                  </a:lnTo>
                  <a:lnTo>
                    <a:pt x="595" y="85"/>
                  </a:lnTo>
                  <a:lnTo>
                    <a:pt x="624" y="142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907" y="85"/>
                  </a:lnTo>
                  <a:lnTo>
                    <a:pt x="936" y="114"/>
                  </a:lnTo>
                  <a:lnTo>
                    <a:pt x="992" y="57"/>
                  </a:lnTo>
                  <a:lnTo>
                    <a:pt x="1021" y="57"/>
                  </a:lnTo>
                  <a:lnTo>
                    <a:pt x="1021" y="28"/>
                  </a:lnTo>
                  <a:lnTo>
                    <a:pt x="1049" y="28"/>
                  </a:lnTo>
                  <a:lnTo>
                    <a:pt x="1106" y="0"/>
                  </a:lnTo>
                  <a:lnTo>
                    <a:pt x="1134" y="85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134" y="199"/>
                  </a:lnTo>
                  <a:lnTo>
                    <a:pt x="1191" y="227"/>
                  </a:lnTo>
                  <a:lnTo>
                    <a:pt x="1276" y="284"/>
                  </a:lnTo>
                  <a:lnTo>
                    <a:pt x="1247" y="312"/>
                  </a:lnTo>
                  <a:lnTo>
                    <a:pt x="1106" y="255"/>
                  </a:lnTo>
                  <a:lnTo>
                    <a:pt x="1134" y="312"/>
                  </a:lnTo>
                  <a:lnTo>
                    <a:pt x="1106" y="397"/>
                  </a:lnTo>
                  <a:lnTo>
                    <a:pt x="1162" y="369"/>
                  </a:lnTo>
                  <a:lnTo>
                    <a:pt x="1191" y="397"/>
                  </a:lnTo>
                  <a:lnTo>
                    <a:pt x="1191" y="425"/>
                  </a:lnTo>
                  <a:lnTo>
                    <a:pt x="1134" y="454"/>
                  </a:lnTo>
                  <a:lnTo>
                    <a:pt x="1134" y="482"/>
                  </a:lnTo>
                  <a:lnTo>
                    <a:pt x="1106" y="510"/>
                  </a:lnTo>
                  <a:lnTo>
                    <a:pt x="1021" y="482"/>
                  </a:lnTo>
                  <a:lnTo>
                    <a:pt x="851" y="539"/>
                  </a:lnTo>
                  <a:lnTo>
                    <a:pt x="794" y="595"/>
                  </a:lnTo>
                  <a:lnTo>
                    <a:pt x="794" y="681"/>
                  </a:lnTo>
                  <a:lnTo>
                    <a:pt x="709" y="624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624" y="709"/>
                  </a:lnTo>
                  <a:lnTo>
                    <a:pt x="539" y="681"/>
                  </a:lnTo>
                  <a:lnTo>
                    <a:pt x="539" y="652"/>
                  </a:lnTo>
                  <a:lnTo>
                    <a:pt x="482" y="652"/>
                  </a:lnTo>
                  <a:lnTo>
                    <a:pt x="482" y="595"/>
                  </a:lnTo>
                  <a:lnTo>
                    <a:pt x="454" y="624"/>
                  </a:lnTo>
                  <a:lnTo>
                    <a:pt x="425" y="624"/>
                  </a:lnTo>
                  <a:lnTo>
                    <a:pt x="425" y="567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24"/>
                  </a:lnTo>
                  <a:lnTo>
                    <a:pt x="255" y="737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2841" y="3903"/>
              <a:ext cx="199" cy="255"/>
            </a:xfrm>
            <a:custGeom>
              <a:avLst/>
              <a:gdLst>
                <a:gd name="T0" fmla="*/ 170 w 199"/>
                <a:gd name="T1" fmla="*/ 0 h 255"/>
                <a:gd name="T2" fmla="*/ 85 w 199"/>
                <a:gd name="T3" fmla="*/ 57 h 255"/>
                <a:gd name="T4" fmla="*/ 57 w 199"/>
                <a:gd name="T5" fmla="*/ 113 h 255"/>
                <a:gd name="T6" fmla="*/ 29 w 199"/>
                <a:gd name="T7" fmla="*/ 113 h 255"/>
                <a:gd name="T8" fmla="*/ 0 w 199"/>
                <a:gd name="T9" fmla="*/ 170 h 255"/>
                <a:gd name="T10" fmla="*/ 29 w 199"/>
                <a:gd name="T11" fmla="*/ 255 h 255"/>
                <a:gd name="T12" fmla="*/ 57 w 199"/>
                <a:gd name="T13" fmla="*/ 255 h 255"/>
                <a:gd name="T14" fmla="*/ 85 w 199"/>
                <a:gd name="T15" fmla="*/ 255 h 255"/>
                <a:gd name="T16" fmla="*/ 142 w 199"/>
                <a:gd name="T17" fmla="*/ 170 h 255"/>
                <a:gd name="T18" fmla="*/ 199 w 199"/>
                <a:gd name="T19" fmla="*/ 28 h 255"/>
                <a:gd name="T20" fmla="*/ 170 w 199"/>
                <a:gd name="T2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55">
                  <a:moveTo>
                    <a:pt x="170" y="0"/>
                  </a:moveTo>
                  <a:lnTo>
                    <a:pt x="85" y="57"/>
                  </a:lnTo>
                  <a:lnTo>
                    <a:pt x="57" y="113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70"/>
                  </a:lnTo>
                  <a:lnTo>
                    <a:pt x="199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3493" y="5122"/>
              <a:ext cx="199" cy="170"/>
            </a:xfrm>
            <a:custGeom>
              <a:avLst/>
              <a:gdLst>
                <a:gd name="T0" fmla="*/ 170 w 199"/>
                <a:gd name="T1" fmla="*/ 0 h 170"/>
                <a:gd name="T2" fmla="*/ 57 w 199"/>
                <a:gd name="T3" fmla="*/ 28 h 170"/>
                <a:gd name="T4" fmla="*/ 0 w 199"/>
                <a:gd name="T5" fmla="*/ 170 h 170"/>
                <a:gd name="T6" fmla="*/ 29 w 199"/>
                <a:gd name="T7" fmla="*/ 170 h 170"/>
                <a:gd name="T8" fmla="*/ 57 w 199"/>
                <a:gd name="T9" fmla="*/ 142 h 170"/>
                <a:gd name="T10" fmla="*/ 114 w 199"/>
                <a:gd name="T11" fmla="*/ 170 h 170"/>
                <a:gd name="T12" fmla="*/ 142 w 199"/>
                <a:gd name="T13" fmla="*/ 170 h 170"/>
                <a:gd name="T14" fmla="*/ 199 w 199"/>
                <a:gd name="T15" fmla="*/ 57 h 170"/>
                <a:gd name="T16" fmla="*/ 170 w 199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70">
                  <a:moveTo>
                    <a:pt x="170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42" y="17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3720" y="5094"/>
              <a:ext cx="340" cy="255"/>
            </a:xfrm>
            <a:custGeom>
              <a:avLst/>
              <a:gdLst>
                <a:gd name="T0" fmla="*/ 0 w 340"/>
                <a:gd name="T1" fmla="*/ 56 h 255"/>
                <a:gd name="T2" fmla="*/ 29 w 340"/>
                <a:gd name="T3" fmla="*/ 141 h 255"/>
                <a:gd name="T4" fmla="*/ 114 w 340"/>
                <a:gd name="T5" fmla="*/ 141 h 255"/>
                <a:gd name="T6" fmla="*/ 114 w 340"/>
                <a:gd name="T7" fmla="*/ 198 h 255"/>
                <a:gd name="T8" fmla="*/ 142 w 340"/>
                <a:gd name="T9" fmla="*/ 226 h 255"/>
                <a:gd name="T10" fmla="*/ 170 w 340"/>
                <a:gd name="T11" fmla="*/ 170 h 255"/>
                <a:gd name="T12" fmla="*/ 227 w 340"/>
                <a:gd name="T13" fmla="*/ 198 h 255"/>
                <a:gd name="T14" fmla="*/ 227 w 340"/>
                <a:gd name="T15" fmla="*/ 255 h 255"/>
                <a:gd name="T16" fmla="*/ 312 w 340"/>
                <a:gd name="T17" fmla="*/ 226 h 255"/>
                <a:gd name="T18" fmla="*/ 340 w 340"/>
                <a:gd name="T19" fmla="*/ 170 h 255"/>
                <a:gd name="T20" fmla="*/ 340 w 340"/>
                <a:gd name="T21" fmla="*/ 113 h 255"/>
                <a:gd name="T22" fmla="*/ 284 w 340"/>
                <a:gd name="T23" fmla="*/ 113 h 255"/>
                <a:gd name="T24" fmla="*/ 312 w 340"/>
                <a:gd name="T25" fmla="*/ 85 h 255"/>
                <a:gd name="T26" fmla="*/ 142 w 340"/>
                <a:gd name="T27" fmla="*/ 28 h 255"/>
                <a:gd name="T28" fmla="*/ 85 w 340"/>
                <a:gd name="T29" fmla="*/ 0 h 255"/>
                <a:gd name="T30" fmla="*/ 29 w 340"/>
                <a:gd name="T31" fmla="*/ 0 h 255"/>
                <a:gd name="T32" fmla="*/ 0 w 340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55">
                  <a:moveTo>
                    <a:pt x="0" y="56"/>
                  </a:moveTo>
                  <a:lnTo>
                    <a:pt x="29" y="141"/>
                  </a:lnTo>
                  <a:lnTo>
                    <a:pt x="114" y="141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170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312" y="226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142" y="28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4089" y="5179"/>
              <a:ext cx="113" cy="170"/>
            </a:xfrm>
            <a:custGeom>
              <a:avLst/>
              <a:gdLst>
                <a:gd name="T0" fmla="*/ 28 w 113"/>
                <a:gd name="T1" fmla="*/ 28 h 170"/>
                <a:gd name="T2" fmla="*/ 0 w 113"/>
                <a:gd name="T3" fmla="*/ 85 h 170"/>
                <a:gd name="T4" fmla="*/ 0 w 113"/>
                <a:gd name="T5" fmla="*/ 141 h 170"/>
                <a:gd name="T6" fmla="*/ 56 w 113"/>
                <a:gd name="T7" fmla="*/ 170 h 170"/>
                <a:gd name="T8" fmla="*/ 113 w 113"/>
                <a:gd name="T9" fmla="*/ 113 h 170"/>
                <a:gd name="T10" fmla="*/ 113 w 113"/>
                <a:gd name="T11" fmla="*/ 56 h 170"/>
                <a:gd name="T12" fmla="*/ 85 w 113"/>
                <a:gd name="T13" fmla="*/ 0 h 170"/>
                <a:gd name="T14" fmla="*/ 28 w 113"/>
                <a:gd name="T15" fmla="*/ 2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70">
                  <a:moveTo>
                    <a:pt x="28" y="28"/>
                  </a:moveTo>
                  <a:lnTo>
                    <a:pt x="0" y="85"/>
                  </a:lnTo>
                  <a:lnTo>
                    <a:pt x="0" y="141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4230" y="5179"/>
              <a:ext cx="284" cy="226"/>
            </a:xfrm>
            <a:custGeom>
              <a:avLst/>
              <a:gdLst>
                <a:gd name="T0" fmla="*/ 199 w 284"/>
                <a:gd name="T1" fmla="*/ 0 h 226"/>
                <a:gd name="T2" fmla="*/ 85 w 284"/>
                <a:gd name="T3" fmla="*/ 28 h 226"/>
                <a:gd name="T4" fmla="*/ 0 w 284"/>
                <a:gd name="T5" fmla="*/ 113 h 226"/>
                <a:gd name="T6" fmla="*/ 0 w 284"/>
                <a:gd name="T7" fmla="*/ 198 h 226"/>
                <a:gd name="T8" fmla="*/ 57 w 284"/>
                <a:gd name="T9" fmla="*/ 226 h 226"/>
                <a:gd name="T10" fmla="*/ 256 w 284"/>
                <a:gd name="T11" fmla="*/ 141 h 226"/>
                <a:gd name="T12" fmla="*/ 284 w 284"/>
                <a:gd name="T13" fmla="*/ 85 h 226"/>
                <a:gd name="T14" fmla="*/ 256 w 284"/>
                <a:gd name="T15" fmla="*/ 28 h 226"/>
                <a:gd name="T16" fmla="*/ 199 w 284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26">
                  <a:moveTo>
                    <a:pt x="199" y="0"/>
                  </a:moveTo>
                  <a:lnTo>
                    <a:pt x="85" y="28"/>
                  </a:lnTo>
                  <a:lnTo>
                    <a:pt x="0" y="113"/>
                  </a:lnTo>
                  <a:lnTo>
                    <a:pt x="0" y="198"/>
                  </a:lnTo>
                  <a:lnTo>
                    <a:pt x="57" y="226"/>
                  </a:lnTo>
                  <a:lnTo>
                    <a:pt x="256" y="141"/>
                  </a:lnTo>
                  <a:lnTo>
                    <a:pt x="284" y="85"/>
                  </a:lnTo>
                  <a:lnTo>
                    <a:pt x="256" y="28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5449" y="4498"/>
              <a:ext cx="369" cy="312"/>
            </a:xfrm>
            <a:custGeom>
              <a:avLst/>
              <a:gdLst>
                <a:gd name="T0" fmla="*/ 86 w 369"/>
                <a:gd name="T1" fmla="*/ 29 h 312"/>
                <a:gd name="T2" fmla="*/ 0 w 369"/>
                <a:gd name="T3" fmla="*/ 199 h 312"/>
                <a:gd name="T4" fmla="*/ 0 w 369"/>
                <a:gd name="T5" fmla="*/ 284 h 312"/>
                <a:gd name="T6" fmla="*/ 114 w 369"/>
                <a:gd name="T7" fmla="*/ 312 h 312"/>
                <a:gd name="T8" fmla="*/ 256 w 369"/>
                <a:gd name="T9" fmla="*/ 199 h 312"/>
                <a:gd name="T10" fmla="*/ 341 w 369"/>
                <a:gd name="T11" fmla="*/ 170 h 312"/>
                <a:gd name="T12" fmla="*/ 369 w 369"/>
                <a:gd name="T13" fmla="*/ 114 h 312"/>
                <a:gd name="T14" fmla="*/ 312 w 369"/>
                <a:gd name="T15" fmla="*/ 0 h 312"/>
                <a:gd name="T16" fmla="*/ 284 w 369"/>
                <a:gd name="T17" fmla="*/ 0 h 312"/>
                <a:gd name="T18" fmla="*/ 171 w 369"/>
                <a:gd name="T19" fmla="*/ 57 h 312"/>
                <a:gd name="T20" fmla="*/ 86 w 369"/>
                <a:gd name="T21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312">
                  <a:moveTo>
                    <a:pt x="86" y="29"/>
                  </a:moveTo>
                  <a:lnTo>
                    <a:pt x="0" y="199"/>
                  </a:lnTo>
                  <a:lnTo>
                    <a:pt x="0" y="284"/>
                  </a:lnTo>
                  <a:lnTo>
                    <a:pt x="114" y="312"/>
                  </a:lnTo>
                  <a:lnTo>
                    <a:pt x="256" y="199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312" y="0"/>
                  </a:lnTo>
                  <a:lnTo>
                    <a:pt x="284" y="0"/>
                  </a:lnTo>
                  <a:lnTo>
                    <a:pt x="171" y="57"/>
                  </a:lnTo>
                  <a:lnTo>
                    <a:pt x="86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5393" y="4385"/>
              <a:ext cx="142" cy="170"/>
            </a:xfrm>
            <a:custGeom>
              <a:avLst/>
              <a:gdLst>
                <a:gd name="T0" fmla="*/ 85 w 142"/>
                <a:gd name="T1" fmla="*/ 0 h 170"/>
                <a:gd name="T2" fmla="*/ 28 w 142"/>
                <a:gd name="T3" fmla="*/ 28 h 170"/>
                <a:gd name="T4" fmla="*/ 0 w 142"/>
                <a:gd name="T5" fmla="*/ 113 h 170"/>
                <a:gd name="T6" fmla="*/ 28 w 142"/>
                <a:gd name="T7" fmla="*/ 170 h 170"/>
                <a:gd name="T8" fmla="*/ 85 w 142"/>
                <a:gd name="T9" fmla="*/ 170 h 170"/>
                <a:gd name="T10" fmla="*/ 142 w 142"/>
                <a:gd name="T11" fmla="*/ 113 h 170"/>
                <a:gd name="T12" fmla="*/ 142 w 142"/>
                <a:gd name="T13" fmla="*/ 28 h 170"/>
                <a:gd name="T14" fmla="*/ 85 w 142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70">
                  <a:moveTo>
                    <a:pt x="85" y="0"/>
                  </a:moveTo>
                  <a:lnTo>
                    <a:pt x="28" y="28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5563" y="4243"/>
              <a:ext cx="142" cy="255"/>
            </a:xfrm>
            <a:custGeom>
              <a:avLst/>
              <a:gdLst>
                <a:gd name="T0" fmla="*/ 28 w 142"/>
                <a:gd name="T1" fmla="*/ 28 h 255"/>
                <a:gd name="T2" fmla="*/ 0 w 142"/>
                <a:gd name="T3" fmla="*/ 142 h 255"/>
                <a:gd name="T4" fmla="*/ 57 w 142"/>
                <a:gd name="T5" fmla="*/ 255 h 255"/>
                <a:gd name="T6" fmla="*/ 85 w 142"/>
                <a:gd name="T7" fmla="*/ 255 h 255"/>
                <a:gd name="T8" fmla="*/ 142 w 142"/>
                <a:gd name="T9" fmla="*/ 113 h 255"/>
                <a:gd name="T10" fmla="*/ 113 w 142"/>
                <a:gd name="T11" fmla="*/ 28 h 255"/>
                <a:gd name="T12" fmla="*/ 85 w 142"/>
                <a:gd name="T13" fmla="*/ 0 h 255"/>
                <a:gd name="T14" fmla="*/ 28 w 142"/>
                <a:gd name="T15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5">
                  <a:moveTo>
                    <a:pt x="28" y="28"/>
                  </a:moveTo>
                  <a:lnTo>
                    <a:pt x="0" y="142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42" y="113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5733" y="4243"/>
              <a:ext cx="369" cy="482"/>
            </a:xfrm>
            <a:custGeom>
              <a:avLst/>
              <a:gdLst>
                <a:gd name="T0" fmla="*/ 0 w 369"/>
                <a:gd name="T1" fmla="*/ 142 h 482"/>
                <a:gd name="T2" fmla="*/ 85 w 369"/>
                <a:gd name="T3" fmla="*/ 312 h 482"/>
                <a:gd name="T4" fmla="*/ 227 w 369"/>
                <a:gd name="T5" fmla="*/ 454 h 482"/>
                <a:gd name="T6" fmla="*/ 312 w 369"/>
                <a:gd name="T7" fmla="*/ 482 h 482"/>
                <a:gd name="T8" fmla="*/ 312 w 369"/>
                <a:gd name="T9" fmla="*/ 397 h 482"/>
                <a:gd name="T10" fmla="*/ 369 w 369"/>
                <a:gd name="T11" fmla="*/ 340 h 482"/>
                <a:gd name="T12" fmla="*/ 283 w 369"/>
                <a:gd name="T13" fmla="*/ 340 h 482"/>
                <a:gd name="T14" fmla="*/ 312 w 369"/>
                <a:gd name="T15" fmla="*/ 284 h 482"/>
                <a:gd name="T16" fmla="*/ 340 w 369"/>
                <a:gd name="T17" fmla="*/ 255 h 482"/>
                <a:gd name="T18" fmla="*/ 340 w 369"/>
                <a:gd name="T19" fmla="*/ 227 h 482"/>
                <a:gd name="T20" fmla="*/ 312 w 369"/>
                <a:gd name="T21" fmla="*/ 227 h 482"/>
                <a:gd name="T22" fmla="*/ 283 w 369"/>
                <a:gd name="T23" fmla="*/ 113 h 482"/>
                <a:gd name="T24" fmla="*/ 227 w 369"/>
                <a:gd name="T25" fmla="*/ 142 h 482"/>
                <a:gd name="T26" fmla="*/ 198 w 369"/>
                <a:gd name="T27" fmla="*/ 85 h 482"/>
                <a:gd name="T28" fmla="*/ 198 w 369"/>
                <a:gd name="T29" fmla="*/ 57 h 482"/>
                <a:gd name="T30" fmla="*/ 170 w 369"/>
                <a:gd name="T31" fmla="*/ 0 h 482"/>
                <a:gd name="T32" fmla="*/ 85 w 369"/>
                <a:gd name="T33" fmla="*/ 28 h 482"/>
                <a:gd name="T34" fmla="*/ 0 w 369"/>
                <a:gd name="T35" fmla="*/ 14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482">
                  <a:moveTo>
                    <a:pt x="0" y="142"/>
                  </a:moveTo>
                  <a:lnTo>
                    <a:pt x="85" y="312"/>
                  </a:lnTo>
                  <a:lnTo>
                    <a:pt x="227" y="454"/>
                  </a:lnTo>
                  <a:lnTo>
                    <a:pt x="312" y="482"/>
                  </a:lnTo>
                  <a:lnTo>
                    <a:pt x="312" y="397"/>
                  </a:lnTo>
                  <a:lnTo>
                    <a:pt x="369" y="340"/>
                  </a:lnTo>
                  <a:lnTo>
                    <a:pt x="283" y="340"/>
                  </a:lnTo>
                  <a:lnTo>
                    <a:pt x="312" y="284"/>
                  </a:lnTo>
                  <a:lnTo>
                    <a:pt x="340" y="255"/>
                  </a:lnTo>
                  <a:lnTo>
                    <a:pt x="340" y="227"/>
                  </a:lnTo>
                  <a:lnTo>
                    <a:pt x="312" y="227"/>
                  </a:lnTo>
                  <a:lnTo>
                    <a:pt x="283" y="113"/>
                  </a:lnTo>
                  <a:lnTo>
                    <a:pt x="227" y="142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4174" y="4697"/>
              <a:ext cx="113" cy="56"/>
            </a:xfrm>
            <a:custGeom>
              <a:avLst/>
              <a:gdLst>
                <a:gd name="T0" fmla="*/ 56 w 113"/>
                <a:gd name="T1" fmla="*/ 0 h 56"/>
                <a:gd name="T2" fmla="*/ 0 w 113"/>
                <a:gd name="T3" fmla="*/ 28 h 56"/>
                <a:gd name="T4" fmla="*/ 28 w 113"/>
                <a:gd name="T5" fmla="*/ 56 h 56"/>
                <a:gd name="T6" fmla="*/ 113 w 113"/>
                <a:gd name="T7" fmla="*/ 0 h 56"/>
                <a:gd name="T8" fmla="*/ 56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56" y="0"/>
                  </a:moveTo>
                  <a:lnTo>
                    <a:pt x="0" y="28"/>
                  </a:lnTo>
                  <a:lnTo>
                    <a:pt x="28" y="56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4684" y="4583"/>
              <a:ext cx="142" cy="114"/>
            </a:xfrm>
            <a:custGeom>
              <a:avLst/>
              <a:gdLst>
                <a:gd name="T0" fmla="*/ 28 w 142"/>
                <a:gd name="T1" fmla="*/ 0 h 114"/>
                <a:gd name="T2" fmla="*/ 0 w 142"/>
                <a:gd name="T3" fmla="*/ 57 h 114"/>
                <a:gd name="T4" fmla="*/ 28 w 142"/>
                <a:gd name="T5" fmla="*/ 114 h 114"/>
                <a:gd name="T6" fmla="*/ 85 w 142"/>
                <a:gd name="T7" fmla="*/ 85 h 114"/>
                <a:gd name="T8" fmla="*/ 142 w 142"/>
                <a:gd name="T9" fmla="*/ 0 h 114"/>
                <a:gd name="T10" fmla="*/ 113 w 142"/>
                <a:gd name="T11" fmla="*/ 0 h 114"/>
                <a:gd name="T12" fmla="*/ 57 w 142"/>
                <a:gd name="T13" fmla="*/ 29 h 114"/>
                <a:gd name="T14" fmla="*/ 57 w 142"/>
                <a:gd name="T15" fmla="*/ 0 h 114"/>
                <a:gd name="T16" fmla="*/ 28 w 142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14">
                  <a:moveTo>
                    <a:pt x="28" y="0"/>
                  </a:moveTo>
                  <a:lnTo>
                    <a:pt x="0" y="57"/>
                  </a:lnTo>
                  <a:lnTo>
                    <a:pt x="28" y="114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57" y="29"/>
                  </a:lnTo>
                  <a:lnTo>
                    <a:pt x="57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4514" y="4725"/>
              <a:ext cx="57" cy="85"/>
            </a:xfrm>
            <a:custGeom>
              <a:avLst/>
              <a:gdLst>
                <a:gd name="T0" fmla="*/ 57 w 57"/>
                <a:gd name="T1" fmla="*/ 0 h 85"/>
                <a:gd name="T2" fmla="*/ 0 w 57"/>
                <a:gd name="T3" fmla="*/ 0 h 85"/>
                <a:gd name="T4" fmla="*/ 28 w 57"/>
                <a:gd name="T5" fmla="*/ 85 h 85"/>
                <a:gd name="T6" fmla="*/ 57 w 57"/>
                <a:gd name="T7" fmla="*/ 57 h 85"/>
                <a:gd name="T8" fmla="*/ 57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57" y="0"/>
                  </a:moveTo>
                  <a:lnTo>
                    <a:pt x="0" y="0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4401" y="4668"/>
              <a:ext cx="481" cy="426"/>
            </a:xfrm>
            <a:custGeom>
              <a:avLst/>
              <a:gdLst>
                <a:gd name="T0" fmla="*/ 198 w 481"/>
                <a:gd name="T1" fmla="*/ 142 h 426"/>
                <a:gd name="T2" fmla="*/ 141 w 481"/>
                <a:gd name="T3" fmla="*/ 199 h 426"/>
                <a:gd name="T4" fmla="*/ 85 w 481"/>
                <a:gd name="T5" fmla="*/ 199 h 426"/>
                <a:gd name="T6" fmla="*/ 85 w 481"/>
                <a:gd name="T7" fmla="*/ 255 h 426"/>
                <a:gd name="T8" fmla="*/ 56 w 481"/>
                <a:gd name="T9" fmla="*/ 227 h 426"/>
                <a:gd name="T10" fmla="*/ 28 w 481"/>
                <a:gd name="T11" fmla="*/ 199 h 426"/>
                <a:gd name="T12" fmla="*/ 0 w 481"/>
                <a:gd name="T13" fmla="*/ 227 h 426"/>
                <a:gd name="T14" fmla="*/ 85 w 481"/>
                <a:gd name="T15" fmla="*/ 426 h 426"/>
                <a:gd name="T16" fmla="*/ 198 w 481"/>
                <a:gd name="T17" fmla="*/ 426 h 426"/>
                <a:gd name="T18" fmla="*/ 255 w 481"/>
                <a:gd name="T19" fmla="*/ 397 h 426"/>
                <a:gd name="T20" fmla="*/ 340 w 481"/>
                <a:gd name="T21" fmla="*/ 397 h 426"/>
                <a:gd name="T22" fmla="*/ 340 w 481"/>
                <a:gd name="T23" fmla="*/ 255 h 426"/>
                <a:gd name="T24" fmla="*/ 425 w 481"/>
                <a:gd name="T25" fmla="*/ 170 h 426"/>
                <a:gd name="T26" fmla="*/ 481 w 481"/>
                <a:gd name="T27" fmla="*/ 0 h 426"/>
                <a:gd name="T28" fmla="*/ 396 w 481"/>
                <a:gd name="T29" fmla="*/ 0 h 426"/>
                <a:gd name="T30" fmla="*/ 255 w 481"/>
                <a:gd name="T31" fmla="*/ 170 h 426"/>
                <a:gd name="T32" fmla="*/ 226 w 481"/>
                <a:gd name="T33" fmla="*/ 170 h 426"/>
                <a:gd name="T34" fmla="*/ 226 w 481"/>
                <a:gd name="T35" fmla="*/ 142 h 426"/>
                <a:gd name="T36" fmla="*/ 198 w 481"/>
                <a:gd name="T37" fmla="*/ 14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1" h="426">
                  <a:moveTo>
                    <a:pt x="198" y="142"/>
                  </a:moveTo>
                  <a:lnTo>
                    <a:pt x="141" y="199"/>
                  </a:lnTo>
                  <a:lnTo>
                    <a:pt x="85" y="199"/>
                  </a:lnTo>
                  <a:lnTo>
                    <a:pt x="85" y="255"/>
                  </a:lnTo>
                  <a:lnTo>
                    <a:pt x="56" y="227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426"/>
                  </a:lnTo>
                  <a:lnTo>
                    <a:pt x="198" y="426"/>
                  </a:lnTo>
                  <a:lnTo>
                    <a:pt x="255" y="397"/>
                  </a:lnTo>
                  <a:lnTo>
                    <a:pt x="340" y="397"/>
                  </a:lnTo>
                  <a:lnTo>
                    <a:pt x="340" y="255"/>
                  </a:lnTo>
                  <a:lnTo>
                    <a:pt x="425" y="170"/>
                  </a:lnTo>
                  <a:lnTo>
                    <a:pt x="481" y="0"/>
                  </a:lnTo>
                  <a:lnTo>
                    <a:pt x="396" y="0"/>
                  </a:lnTo>
                  <a:lnTo>
                    <a:pt x="255" y="170"/>
                  </a:lnTo>
                  <a:lnTo>
                    <a:pt x="226" y="170"/>
                  </a:lnTo>
                  <a:lnTo>
                    <a:pt x="226" y="142"/>
                  </a:lnTo>
                  <a:lnTo>
                    <a:pt x="198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4144" y="3874"/>
              <a:ext cx="1050" cy="739"/>
            </a:xfrm>
            <a:custGeom>
              <a:avLst/>
              <a:gdLst>
                <a:gd name="T0" fmla="*/ 341 w 1049"/>
                <a:gd name="T1" fmla="*/ 738 h 738"/>
                <a:gd name="T2" fmla="*/ 312 w 1049"/>
                <a:gd name="T3" fmla="*/ 653 h 738"/>
                <a:gd name="T4" fmla="*/ 341 w 1049"/>
                <a:gd name="T5" fmla="*/ 454 h 738"/>
                <a:gd name="T6" fmla="*/ 312 w 1049"/>
                <a:gd name="T7" fmla="*/ 397 h 738"/>
                <a:gd name="T8" fmla="*/ 227 w 1049"/>
                <a:gd name="T9" fmla="*/ 341 h 738"/>
                <a:gd name="T10" fmla="*/ 199 w 1049"/>
                <a:gd name="T11" fmla="*/ 369 h 738"/>
                <a:gd name="T12" fmla="*/ 114 w 1049"/>
                <a:gd name="T13" fmla="*/ 312 h 738"/>
                <a:gd name="T14" fmla="*/ 57 w 1049"/>
                <a:gd name="T15" fmla="*/ 312 h 738"/>
                <a:gd name="T16" fmla="*/ 85 w 1049"/>
                <a:gd name="T17" fmla="*/ 341 h 738"/>
                <a:gd name="T18" fmla="*/ 0 w 1049"/>
                <a:gd name="T19" fmla="*/ 312 h 738"/>
                <a:gd name="T20" fmla="*/ 29 w 1049"/>
                <a:gd name="T21" fmla="*/ 256 h 738"/>
                <a:gd name="T22" fmla="*/ 57 w 1049"/>
                <a:gd name="T23" fmla="*/ 256 h 738"/>
                <a:gd name="T24" fmla="*/ 57 w 1049"/>
                <a:gd name="T25" fmla="*/ 199 h 738"/>
                <a:gd name="T26" fmla="*/ 142 w 1049"/>
                <a:gd name="T27" fmla="*/ 199 h 738"/>
                <a:gd name="T28" fmla="*/ 114 w 1049"/>
                <a:gd name="T29" fmla="*/ 114 h 738"/>
                <a:gd name="T30" fmla="*/ 29 w 1049"/>
                <a:gd name="T31" fmla="*/ 114 h 738"/>
                <a:gd name="T32" fmla="*/ 0 w 1049"/>
                <a:gd name="T33" fmla="*/ 57 h 738"/>
                <a:gd name="T34" fmla="*/ 29 w 1049"/>
                <a:gd name="T35" fmla="*/ 29 h 738"/>
                <a:gd name="T36" fmla="*/ 57 w 1049"/>
                <a:gd name="T37" fmla="*/ 57 h 738"/>
                <a:gd name="T38" fmla="*/ 114 w 1049"/>
                <a:gd name="T39" fmla="*/ 57 h 738"/>
                <a:gd name="T40" fmla="*/ 142 w 1049"/>
                <a:gd name="T41" fmla="*/ 29 h 738"/>
                <a:gd name="T42" fmla="*/ 170 w 1049"/>
                <a:gd name="T43" fmla="*/ 57 h 738"/>
                <a:gd name="T44" fmla="*/ 227 w 1049"/>
                <a:gd name="T45" fmla="*/ 29 h 738"/>
                <a:gd name="T46" fmla="*/ 256 w 1049"/>
                <a:gd name="T47" fmla="*/ 57 h 738"/>
                <a:gd name="T48" fmla="*/ 284 w 1049"/>
                <a:gd name="T49" fmla="*/ 57 h 738"/>
                <a:gd name="T50" fmla="*/ 312 w 1049"/>
                <a:gd name="T51" fmla="*/ 86 h 738"/>
                <a:gd name="T52" fmla="*/ 426 w 1049"/>
                <a:gd name="T53" fmla="*/ 114 h 738"/>
                <a:gd name="T54" fmla="*/ 511 w 1049"/>
                <a:gd name="T55" fmla="*/ 86 h 738"/>
                <a:gd name="T56" fmla="*/ 482 w 1049"/>
                <a:gd name="T57" fmla="*/ 57 h 738"/>
                <a:gd name="T58" fmla="*/ 511 w 1049"/>
                <a:gd name="T59" fmla="*/ 29 h 738"/>
                <a:gd name="T60" fmla="*/ 511 w 1049"/>
                <a:gd name="T61" fmla="*/ 0 h 738"/>
                <a:gd name="T62" fmla="*/ 567 w 1049"/>
                <a:gd name="T63" fmla="*/ 0 h 738"/>
                <a:gd name="T64" fmla="*/ 567 w 1049"/>
                <a:gd name="T65" fmla="*/ 142 h 738"/>
                <a:gd name="T66" fmla="*/ 596 w 1049"/>
                <a:gd name="T67" fmla="*/ 227 h 738"/>
                <a:gd name="T68" fmla="*/ 652 w 1049"/>
                <a:gd name="T69" fmla="*/ 227 h 738"/>
                <a:gd name="T70" fmla="*/ 681 w 1049"/>
                <a:gd name="T71" fmla="*/ 256 h 738"/>
                <a:gd name="T72" fmla="*/ 709 w 1049"/>
                <a:gd name="T73" fmla="*/ 284 h 738"/>
                <a:gd name="T74" fmla="*/ 737 w 1049"/>
                <a:gd name="T75" fmla="*/ 397 h 738"/>
                <a:gd name="T76" fmla="*/ 794 w 1049"/>
                <a:gd name="T77" fmla="*/ 426 h 738"/>
                <a:gd name="T78" fmla="*/ 794 w 1049"/>
                <a:gd name="T79" fmla="*/ 397 h 738"/>
                <a:gd name="T80" fmla="*/ 908 w 1049"/>
                <a:gd name="T81" fmla="*/ 454 h 738"/>
                <a:gd name="T82" fmla="*/ 936 w 1049"/>
                <a:gd name="T83" fmla="*/ 426 h 738"/>
                <a:gd name="T84" fmla="*/ 993 w 1049"/>
                <a:gd name="T85" fmla="*/ 426 h 738"/>
                <a:gd name="T86" fmla="*/ 1049 w 1049"/>
                <a:gd name="T87" fmla="*/ 454 h 738"/>
                <a:gd name="T88" fmla="*/ 1021 w 1049"/>
                <a:gd name="T89" fmla="*/ 511 h 738"/>
                <a:gd name="T90" fmla="*/ 1049 w 1049"/>
                <a:gd name="T91" fmla="*/ 539 h 738"/>
                <a:gd name="T92" fmla="*/ 1021 w 1049"/>
                <a:gd name="T93" fmla="*/ 539 h 738"/>
                <a:gd name="T94" fmla="*/ 993 w 1049"/>
                <a:gd name="T95" fmla="*/ 511 h 738"/>
                <a:gd name="T96" fmla="*/ 936 w 1049"/>
                <a:gd name="T97" fmla="*/ 511 h 738"/>
                <a:gd name="T98" fmla="*/ 936 w 1049"/>
                <a:gd name="T99" fmla="*/ 539 h 738"/>
                <a:gd name="T100" fmla="*/ 766 w 1049"/>
                <a:gd name="T101" fmla="*/ 511 h 738"/>
                <a:gd name="T102" fmla="*/ 652 w 1049"/>
                <a:gd name="T103" fmla="*/ 567 h 738"/>
                <a:gd name="T104" fmla="*/ 596 w 1049"/>
                <a:gd name="T105" fmla="*/ 539 h 738"/>
                <a:gd name="T106" fmla="*/ 482 w 1049"/>
                <a:gd name="T107" fmla="*/ 567 h 738"/>
                <a:gd name="T108" fmla="*/ 454 w 1049"/>
                <a:gd name="T109" fmla="*/ 624 h 738"/>
                <a:gd name="T110" fmla="*/ 426 w 1049"/>
                <a:gd name="T111" fmla="*/ 624 h 738"/>
                <a:gd name="T112" fmla="*/ 397 w 1049"/>
                <a:gd name="T113" fmla="*/ 681 h 738"/>
                <a:gd name="T114" fmla="*/ 341 w 1049"/>
                <a:gd name="T11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9" h="738">
                  <a:moveTo>
                    <a:pt x="341" y="738"/>
                  </a:moveTo>
                  <a:lnTo>
                    <a:pt x="312" y="653"/>
                  </a:lnTo>
                  <a:lnTo>
                    <a:pt x="341" y="454"/>
                  </a:lnTo>
                  <a:lnTo>
                    <a:pt x="312" y="397"/>
                  </a:lnTo>
                  <a:lnTo>
                    <a:pt x="227" y="341"/>
                  </a:lnTo>
                  <a:lnTo>
                    <a:pt x="199" y="369"/>
                  </a:lnTo>
                  <a:lnTo>
                    <a:pt x="114" y="312"/>
                  </a:lnTo>
                  <a:lnTo>
                    <a:pt x="57" y="312"/>
                  </a:lnTo>
                  <a:lnTo>
                    <a:pt x="85" y="341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42" y="29"/>
                  </a:lnTo>
                  <a:lnTo>
                    <a:pt x="170" y="57"/>
                  </a:lnTo>
                  <a:lnTo>
                    <a:pt x="227" y="29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12" y="86"/>
                  </a:lnTo>
                  <a:lnTo>
                    <a:pt x="426" y="114"/>
                  </a:lnTo>
                  <a:lnTo>
                    <a:pt x="511" y="86"/>
                  </a:lnTo>
                  <a:lnTo>
                    <a:pt x="482" y="57"/>
                  </a:lnTo>
                  <a:lnTo>
                    <a:pt x="511" y="29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142"/>
                  </a:lnTo>
                  <a:lnTo>
                    <a:pt x="596" y="227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84"/>
                  </a:lnTo>
                  <a:lnTo>
                    <a:pt x="737" y="397"/>
                  </a:lnTo>
                  <a:lnTo>
                    <a:pt x="794" y="426"/>
                  </a:lnTo>
                  <a:lnTo>
                    <a:pt x="794" y="397"/>
                  </a:lnTo>
                  <a:lnTo>
                    <a:pt x="908" y="454"/>
                  </a:lnTo>
                  <a:lnTo>
                    <a:pt x="936" y="426"/>
                  </a:lnTo>
                  <a:lnTo>
                    <a:pt x="993" y="426"/>
                  </a:lnTo>
                  <a:lnTo>
                    <a:pt x="1049" y="454"/>
                  </a:lnTo>
                  <a:lnTo>
                    <a:pt x="1021" y="511"/>
                  </a:lnTo>
                  <a:lnTo>
                    <a:pt x="1049" y="539"/>
                  </a:lnTo>
                  <a:lnTo>
                    <a:pt x="1021" y="539"/>
                  </a:lnTo>
                  <a:lnTo>
                    <a:pt x="993" y="511"/>
                  </a:lnTo>
                  <a:lnTo>
                    <a:pt x="936" y="511"/>
                  </a:lnTo>
                  <a:lnTo>
                    <a:pt x="936" y="539"/>
                  </a:lnTo>
                  <a:lnTo>
                    <a:pt x="766" y="511"/>
                  </a:lnTo>
                  <a:lnTo>
                    <a:pt x="652" y="567"/>
                  </a:lnTo>
                  <a:lnTo>
                    <a:pt x="596" y="539"/>
                  </a:lnTo>
                  <a:lnTo>
                    <a:pt x="482" y="567"/>
                  </a:lnTo>
                  <a:lnTo>
                    <a:pt x="454" y="624"/>
                  </a:lnTo>
                  <a:lnTo>
                    <a:pt x="426" y="624"/>
                  </a:lnTo>
                  <a:lnTo>
                    <a:pt x="397" y="681"/>
                  </a:lnTo>
                  <a:lnTo>
                    <a:pt x="341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5818" y="3988"/>
              <a:ext cx="397" cy="283"/>
            </a:xfrm>
            <a:custGeom>
              <a:avLst/>
              <a:gdLst>
                <a:gd name="T0" fmla="*/ 255 w 397"/>
                <a:gd name="T1" fmla="*/ 0 h 283"/>
                <a:gd name="T2" fmla="*/ 85 w 397"/>
                <a:gd name="T3" fmla="*/ 85 h 283"/>
                <a:gd name="T4" fmla="*/ 0 w 397"/>
                <a:gd name="T5" fmla="*/ 113 h 283"/>
                <a:gd name="T6" fmla="*/ 0 w 397"/>
                <a:gd name="T7" fmla="*/ 170 h 283"/>
                <a:gd name="T8" fmla="*/ 28 w 397"/>
                <a:gd name="T9" fmla="*/ 198 h 283"/>
                <a:gd name="T10" fmla="*/ 85 w 397"/>
                <a:gd name="T11" fmla="*/ 170 h 283"/>
                <a:gd name="T12" fmla="*/ 113 w 397"/>
                <a:gd name="T13" fmla="*/ 255 h 283"/>
                <a:gd name="T14" fmla="*/ 170 w 397"/>
                <a:gd name="T15" fmla="*/ 283 h 283"/>
                <a:gd name="T16" fmla="*/ 284 w 397"/>
                <a:gd name="T17" fmla="*/ 255 h 283"/>
                <a:gd name="T18" fmla="*/ 312 w 397"/>
                <a:gd name="T19" fmla="*/ 142 h 283"/>
                <a:gd name="T20" fmla="*/ 369 w 397"/>
                <a:gd name="T21" fmla="*/ 113 h 283"/>
                <a:gd name="T22" fmla="*/ 397 w 397"/>
                <a:gd name="T23" fmla="*/ 28 h 283"/>
                <a:gd name="T24" fmla="*/ 369 w 397"/>
                <a:gd name="T25" fmla="*/ 0 h 283"/>
                <a:gd name="T26" fmla="*/ 255 w 397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283">
                  <a:moveTo>
                    <a:pt x="255" y="0"/>
                  </a:moveTo>
                  <a:lnTo>
                    <a:pt x="85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85" y="170"/>
                  </a:lnTo>
                  <a:lnTo>
                    <a:pt x="113" y="255"/>
                  </a:lnTo>
                  <a:lnTo>
                    <a:pt x="170" y="283"/>
                  </a:lnTo>
                  <a:lnTo>
                    <a:pt x="284" y="255"/>
                  </a:lnTo>
                  <a:lnTo>
                    <a:pt x="312" y="142"/>
                  </a:lnTo>
                  <a:lnTo>
                    <a:pt x="369" y="113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6300" y="4130"/>
              <a:ext cx="113" cy="113"/>
            </a:xfrm>
            <a:custGeom>
              <a:avLst/>
              <a:gdLst>
                <a:gd name="T0" fmla="*/ 113 w 113"/>
                <a:gd name="T1" fmla="*/ 28 h 113"/>
                <a:gd name="T2" fmla="*/ 0 w 113"/>
                <a:gd name="T3" fmla="*/ 0 h 113"/>
                <a:gd name="T4" fmla="*/ 0 w 113"/>
                <a:gd name="T5" fmla="*/ 85 h 113"/>
                <a:gd name="T6" fmla="*/ 28 w 113"/>
                <a:gd name="T7" fmla="*/ 113 h 113"/>
                <a:gd name="T8" fmla="*/ 113 w 113"/>
                <a:gd name="T9" fmla="*/ 2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28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113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6" name="Freeform 736"/>
            <p:cNvSpPr>
              <a:spLocks/>
            </p:cNvSpPr>
            <p:nvPr/>
          </p:nvSpPr>
          <p:spPr bwMode="auto">
            <a:xfrm>
              <a:off x="6300" y="4243"/>
              <a:ext cx="142" cy="142"/>
            </a:xfrm>
            <a:custGeom>
              <a:avLst/>
              <a:gdLst>
                <a:gd name="T0" fmla="*/ 113 w 142"/>
                <a:gd name="T1" fmla="*/ 0 h 142"/>
                <a:gd name="T2" fmla="*/ 142 w 142"/>
                <a:gd name="T3" fmla="*/ 85 h 142"/>
                <a:gd name="T4" fmla="*/ 113 w 142"/>
                <a:gd name="T5" fmla="*/ 142 h 142"/>
                <a:gd name="T6" fmla="*/ 28 w 142"/>
                <a:gd name="T7" fmla="*/ 142 h 142"/>
                <a:gd name="T8" fmla="*/ 28 w 142"/>
                <a:gd name="T9" fmla="*/ 113 h 142"/>
                <a:gd name="T10" fmla="*/ 0 w 142"/>
                <a:gd name="T11" fmla="*/ 57 h 142"/>
                <a:gd name="T12" fmla="*/ 113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113" y="0"/>
                  </a:moveTo>
                  <a:lnTo>
                    <a:pt x="142" y="85"/>
                  </a:lnTo>
                  <a:lnTo>
                    <a:pt x="113" y="142"/>
                  </a:lnTo>
                  <a:lnTo>
                    <a:pt x="28" y="142"/>
                  </a:lnTo>
                  <a:lnTo>
                    <a:pt x="28" y="113"/>
                  </a:lnTo>
                  <a:lnTo>
                    <a:pt x="0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6442" y="4158"/>
              <a:ext cx="227" cy="198"/>
            </a:xfrm>
            <a:custGeom>
              <a:avLst/>
              <a:gdLst>
                <a:gd name="T0" fmla="*/ 0 w 227"/>
                <a:gd name="T1" fmla="*/ 85 h 198"/>
                <a:gd name="T2" fmla="*/ 28 w 227"/>
                <a:gd name="T3" fmla="*/ 198 h 198"/>
                <a:gd name="T4" fmla="*/ 141 w 227"/>
                <a:gd name="T5" fmla="*/ 142 h 198"/>
                <a:gd name="T6" fmla="*/ 227 w 227"/>
                <a:gd name="T7" fmla="*/ 113 h 198"/>
                <a:gd name="T8" fmla="*/ 227 w 227"/>
                <a:gd name="T9" fmla="*/ 28 h 198"/>
                <a:gd name="T10" fmla="*/ 170 w 227"/>
                <a:gd name="T11" fmla="*/ 85 h 198"/>
                <a:gd name="T12" fmla="*/ 113 w 227"/>
                <a:gd name="T13" fmla="*/ 0 h 198"/>
                <a:gd name="T14" fmla="*/ 0 w 227"/>
                <a:gd name="T15" fmla="*/ 8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198">
                  <a:moveTo>
                    <a:pt x="0" y="85"/>
                  </a:moveTo>
                  <a:lnTo>
                    <a:pt x="28" y="198"/>
                  </a:lnTo>
                  <a:lnTo>
                    <a:pt x="141" y="142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113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5364" y="3081"/>
              <a:ext cx="879" cy="964"/>
            </a:xfrm>
            <a:custGeom>
              <a:avLst/>
              <a:gdLst>
                <a:gd name="T0" fmla="*/ 709 w 879"/>
                <a:gd name="T1" fmla="*/ 879 h 964"/>
                <a:gd name="T2" fmla="*/ 851 w 879"/>
                <a:gd name="T3" fmla="*/ 850 h 964"/>
                <a:gd name="T4" fmla="*/ 851 w 879"/>
                <a:gd name="T5" fmla="*/ 737 h 964"/>
                <a:gd name="T6" fmla="*/ 794 w 879"/>
                <a:gd name="T7" fmla="*/ 680 h 964"/>
                <a:gd name="T8" fmla="*/ 851 w 879"/>
                <a:gd name="T9" fmla="*/ 623 h 964"/>
                <a:gd name="T10" fmla="*/ 709 w 879"/>
                <a:gd name="T11" fmla="*/ 567 h 964"/>
                <a:gd name="T12" fmla="*/ 794 w 879"/>
                <a:gd name="T13" fmla="*/ 567 h 964"/>
                <a:gd name="T14" fmla="*/ 794 w 879"/>
                <a:gd name="T15" fmla="*/ 482 h 964"/>
                <a:gd name="T16" fmla="*/ 823 w 879"/>
                <a:gd name="T17" fmla="*/ 397 h 964"/>
                <a:gd name="T18" fmla="*/ 851 w 879"/>
                <a:gd name="T19" fmla="*/ 340 h 964"/>
                <a:gd name="T20" fmla="*/ 794 w 879"/>
                <a:gd name="T21" fmla="*/ 340 h 964"/>
                <a:gd name="T22" fmla="*/ 709 w 879"/>
                <a:gd name="T23" fmla="*/ 312 h 964"/>
                <a:gd name="T24" fmla="*/ 766 w 879"/>
                <a:gd name="T25" fmla="*/ 226 h 964"/>
                <a:gd name="T26" fmla="*/ 709 w 879"/>
                <a:gd name="T27" fmla="*/ 226 h 964"/>
                <a:gd name="T28" fmla="*/ 652 w 879"/>
                <a:gd name="T29" fmla="*/ 170 h 964"/>
                <a:gd name="T30" fmla="*/ 624 w 879"/>
                <a:gd name="T31" fmla="*/ 226 h 964"/>
                <a:gd name="T32" fmla="*/ 567 w 879"/>
                <a:gd name="T33" fmla="*/ 170 h 964"/>
                <a:gd name="T34" fmla="*/ 511 w 879"/>
                <a:gd name="T35" fmla="*/ 141 h 964"/>
                <a:gd name="T36" fmla="*/ 426 w 879"/>
                <a:gd name="T37" fmla="*/ 0 h 964"/>
                <a:gd name="T38" fmla="*/ 341 w 879"/>
                <a:gd name="T39" fmla="*/ 85 h 964"/>
                <a:gd name="T40" fmla="*/ 312 w 879"/>
                <a:gd name="T41" fmla="*/ 141 h 964"/>
                <a:gd name="T42" fmla="*/ 142 w 879"/>
                <a:gd name="T43" fmla="*/ 170 h 964"/>
                <a:gd name="T44" fmla="*/ 142 w 879"/>
                <a:gd name="T45" fmla="*/ 226 h 964"/>
                <a:gd name="T46" fmla="*/ 85 w 879"/>
                <a:gd name="T47" fmla="*/ 283 h 964"/>
                <a:gd name="T48" fmla="*/ 0 w 879"/>
                <a:gd name="T49" fmla="*/ 425 h 964"/>
                <a:gd name="T50" fmla="*/ 57 w 879"/>
                <a:gd name="T51" fmla="*/ 425 h 964"/>
                <a:gd name="T52" fmla="*/ 142 w 879"/>
                <a:gd name="T53" fmla="*/ 510 h 964"/>
                <a:gd name="T54" fmla="*/ 256 w 879"/>
                <a:gd name="T55" fmla="*/ 425 h 964"/>
                <a:gd name="T56" fmla="*/ 284 w 879"/>
                <a:gd name="T57" fmla="*/ 510 h 964"/>
                <a:gd name="T58" fmla="*/ 341 w 879"/>
                <a:gd name="T59" fmla="*/ 567 h 964"/>
                <a:gd name="T60" fmla="*/ 369 w 879"/>
                <a:gd name="T61" fmla="*/ 652 h 964"/>
                <a:gd name="T62" fmla="*/ 454 w 879"/>
                <a:gd name="T63" fmla="*/ 708 h 964"/>
                <a:gd name="T64" fmla="*/ 426 w 879"/>
                <a:gd name="T65" fmla="*/ 822 h 964"/>
                <a:gd name="T66" fmla="*/ 426 w 879"/>
                <a:gd name="T67" fmla="*/ 907 h 964"/>
                <a:gd name="T68" fmla="*/ 482 w 879"/>
                <a:gd name="T69" fmla="*/ 907 h 964"/>
                <a:gd name="T70" fmla="*/ 482 w 879"/>
                <a:gd name="T71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964">
                  <a:moveTo>
                    <a:pt x="482" y="964"/>
                  </a:moveTo>
                  <a:lnTo>
                    <a:pt x="709" y="879"/>
                  </a:lnTo>
                  <a:lnTo>
                    <a:pt x="794" y="879"/>
                  </a:lnTo>
                  <a:lnTo>
                    <a:pt x="851" y="850"/>
                  </a:lnTo>
                  <a:lnTo>
                    <a:pt x="879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94" y="680"/>
                  </a:lnTo>
                  <a:lnTo>
                    <a:pt x="851" y="652"/>
                  </a:lnTo>
                  <a:lnTo>
                    <a:pt x="851" y="623"/>
                  </a:lnTo>
                  <a:lnTo>
                    <a:pt x="738" y="595"/>
                  </a:lnTo>
                  <a:lnTo>
                    <a:pt x="709" y="567"/>
                  </a:lnTo>
                  <a:lnTo>
                    <a:pt x="738" y="538"/>
                  </a:lnTo>
                  <a:lnTo>
                    <a:pt x="794" y="567"/>
                  </a:lnTo>
                  <a:lnTo>
                    <a:pt x="823" y="538"/>
                  </a:lnTo>
                  <a:lnTo>
                    <a:pt x="794" y="482"/>
                  </a:lnTo>
                  <a:lnTo>
                    <a:pt x="823" y="453"/>
                  </a:lnTo>
                  <a:lnTo>
                    <a:pt x="823" y="397"/>
                  </a:lnTo>
                  <a:lnTo>
                    <a:pt x="851" y="368"/>
                  </a:lnTo>
                  <a:lnTo>
                    <a:pt x="851" y="340"/>
                  </a:lnTo>
                  <a:lnTo>
                    <a:pt x="823" y="312"/>
                  </a:lnTo>
                  <a:lnTo>
                    <a:pt x="794" y="340"/>
                  </a:lnTo>
                  <a:lnTo>
                    <a:pt x="738" y="368"/>
                  </a:lnTo>
                  <a:lnTo>
                    <a:pt x="709" y="312"/>
                  </a:lnTo>
                  <a:lnTo>
                    <a:pt x="766" y="283"/>
                  </a:lnTo>
                  <a:lnTo>
                    <a:pt x="766" y="226"/>
                  </a:lnTo>
                  <a:lnTo>
                    <a:pt x="766" y="198"/>
                  </a:lnTo>
                  <a:lnTo>
                    <a:pt x="709" y="226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11" y="56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41" y="85"/>
                  </a:lnTo>
                  <a:lnTo>
                    <a:pt x="369" y="141"/>
                  </a:lnTo>
                  <a:lnTo>
                    <a:pt x="312" y="141"/>
                  </a:lnTo>
                  <a:lnTo>
                    <a:pt x="199" y="198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6"/>
                  </a:lnTo>
                  <a:lnTo>
                    <a:pt x="85" y="226"/>
                  </a:lnTo>
                  <a:lnTo>
                    <a:pt x="85" y="283"/>
                  </a:lnTo>
                  <a:lnTo>
                    <a:pt x="0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142" y="510"/>
                  </a:lnTo>
                  <a:lnTo>
                    <a:pt x="199" y="425"/>
                  </a:lnTo>
                  <a:lnTo>
                    <a:pt x="256" y="425"/>
                  </a:lnTo>
                  <a:lnTo>
                    <a:pt x="312" y="482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12" y="623"/>
                  </a:lnTo>
                  <a:lnTo>
                    <a:pt x="369" y="652"/>
                  </a:lnTo>
                  <a:lnTo>
                    <a:pt x="397" y="708"/>
                  </a:lnTo>
                  <a:lnTo>
                    <a:pt x="454" y="708"/>
                  </a:lnTo>
                  <a:lnTo>
                    <a:pt x="482" y="737"/>
                  </a:lnTo>
                  <a:lnTo>
                    <a:pt x="426" y="822"/>
                  </a:lnTo>
                  <a:lnTo>
                    <a:pt x="397" y="879"/>
                  </a:lnTo>
                  <a:lnTo>
                    <a:pt x="426" y="907"/>
                  </a:lnTo>
                  <a:lnTo>
                    <a:pt x="426" y="935"/>
                  </a:lnTo>
                  <a:lnTo>
                    <a:pt x="482" y="907"/>
                  </a:lnTo>
                  <a:lnTo>
                    <a:pt x="511" y="935"/>
                  </a:lnTo>
                  <a:lnTo>
                    <a:pt x="482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4429" y="2967"/>
              <a:ext cx="1446" cy="1446"/>
            </a:xfrm>
            <a:custGeom>
              <a:avLst/>
              <a:gdLst>
                <a:gd name="T0" fmla="*/ 737 w 1446"/>
                <a:gd name="T1" fmla="*/ 1418 h 1446"/>
                <a:gd name="T2" fmla="*/ 709 w 1446"/>
                <a:gd name="T3" fmla="*/ 1333 h 1446"/>
                <a:gd name="T4" fmla="*/ 624 w 1446"/>
                <a:gd name="T5" fmla="*/ 1361 h 1446"/>
                <a:gd name="T6" fmla="*/ 510 w 1446"/>
                <a:gd name="T7" fmla="*/ 1333 h 1446"/>
                <a:gd name="T8" fmla="*/ 425 w 1446"/>
                <a:gd name="T9" fmla="*/ 1191 h 1446"/>
                <a:gd name="T10" fmla="*/ 312 w 1446"/>
                <a:gd name="T11" fmla="*/ 1134 h 1446"/>
                <a:gd name="T12" fmla="*/ 283 w 1446"/>
                <a:gd name="T13" fmla="*/ 907 h 1446"/>
                <a:gd name="T14" fmla="*/ 227 w 1446"/>
                <a:gd name="T15" fmla="*/ 851 h 1446"/>
                <a:gd name="T16" fmla="*/ 255 w 1446"/>
                <a:gd name="T17" fmla="*/ 794 h 1446"/>
                <a:gd name="T18" fmla="*/ 198 w 1446"/>
                <a:gd name="T19" fmla="*/ 709 h 1446"/>
                <a:gd name="T20" fmla="*/ 283 w 1446"/>
                <a:gd name="T21" fmla="*/ 737 h 1446"/>
                <a:gd name="T22" fmla="*/ 340 w 1446"/>
                <a:gd name="T23" fmla="*/ 681 h 1446"/>
                <a:gd name="T24" fmla="*/ 312 w 1446"/>
                <a:gd name="T25" fmla="*/ 596 h 1446"/>
                <a:gd name="T26" fmla="*/ 198 w 1446"/>
                <a:gd name="T27" fmla="*/ 426 h 1446"/>
                <a:gd name="T28" fmla="*/ 57 w 1446"/>
                <a:gd name="T29" fmla="*/ 312 h 1446"/>
                <a:gd name="T30" fmla="*/ 28 w 1446"/>
                <a:gd name="T31" fmla="*/ 255 h 1446"/>
                <a:gd name="T32" fmla="*/ 85 w 1446"/>
                <a:gd name="T33" fmla="*/ 227 h 1446"/>
                <a:gd name="T34" fmla="*/ 142 w 1446"/>
                <a:gd name="T35" fmla="*/ 114 h 1446"/>
                <a:gd name="T36" fmla="*/ 255 w 1446"/>
                <a:gd name="T37" fmla="*/ 85 h 1446"/>
                <a:gd name="T38" fmla="*/ 368 w 1446"/>
                <a:gd name="T39" fmla="*/ 29 h 1446"/>
                <a:gd name="T40" fmla="*/ 425 w 1446"/>
                <a:gd name="T41" fmla="*/ 57 h 1446"/>
                <a:gd name="T42" fmla="*/ 510 w 1446"/>
                <a:gd name="T43" fmla="*/ 85 h 1446"/>
                <a:gd name="T44" fmla="*/ 595 w 1446"/>
                <a:gd name="T45" fmla="*/ 142 h 1446"/>
                <a:gd name="T46" fmla="*/ 737 w 1446"/>
                <a:gd name="T47" fmla="*/ 227 h 1446"/>
                <a:gd name="T48" fmla="*/ 879 w 1446"/>
                <a:gd name="T49" fmla="*/ 170 h 1446"/>
                <a:gd name="T50" fmla="*/ 992 w 1446"/>
                <a:gd name="T51" fmla="*/ 227 h 1446"/>
                <a:gd name="T52" fmla="*/ 1077 w 1446"/>
                <a:gd name="T53" fmla="*/ 284 h 1446"/>
                <a:gd name="T54" fmla="*/ 1077 w 1446"/>
                <a:gd name="T55" fmla="*/ 340 h 1446"/>
                <a:gd name="T56" fmla="*/ 1020 w 1446"/>
                <a:gd name="T57" fmla="*/ 397 h 1446"/>
                <a:gd name="T58" fmla="*/ 935 w 1446"/>
                <a:gd name="T59" fmla="*/ 539 h 1446"/>
                <a:gd name="T60" fmla="*/ 992 w 1446"/>
                <a:gd name="T61" fmla="*/ 539 h 1446"/>
                <a:gd name="T62" fmla="*/ 1077 w 1446"/>
                <a:gd name="T63" fmla="*/ 624 h 1446"/>
                <a:gd name="T64" fmla="*/ 1191 w 1446"/>
                <a:gd name="T65" fmla="*/ 539 h 1446"/>
                <a:gd name="T66" fmla="*/ 1219 w 1446"/>
                <a:gd name="T67" fmla="*/ 624 h 1446"/>
                <a:gd name="T68" fmla="*/ 1276 w 1446"/>
                <a:gd name="T69" fmla="*/ 681 h 1446"/>
                <a:gd name="T70" fmla="*/ 1304 w 1446"/>
                <a:gd name="T71" fmla="*/ 766 h 1446"/>
                <a:gd name="T72" fmla="*/ 1389 w 1446"/>
                <a:gd name="T73" fmla="*/ 822 h 1446"/>
                <a:gd name="T74" fmla="*/ 1332 w 1446"/>
                <a:gd name="T75" fmla="*/ 993 h 1446"/>
                <a:gd name="T76" fmla="*/ 1361 w 1446"/>
                <a:gd name="T77" fmla="*/ 1049 h 1446"/>
                <a:gd name="T78" fmla="*/ 1446 w 1446"/>
                <a:gd name="T79" fmla="*/ 1049 h 1446"/>
                <a:gd name="T80" fmla="*/ 1276 w 1446"/>
                <a:gd name="T81" fmla="*/ 1163 h 1446"/>
                <a:gd name="T82" fmla="*/ 1219 w 1446"/>
                <a:gd name="T83" fmla="*/ 1134 h 1446"/>
                <a:gd name="T84" fmla="*/ 1106 w 1446"/>
                <a:gd name="T85" fmla="*/ 1191 h 1446"/>
                <a:gd name="T86" fmla="*/ 1020 w 1446"/>
                <a:gd name="T87" fmla="*/ 1389 h 1446"/>
                <a:gd name="T88" fmla="*/ 879 w 1446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6" h="1446">
                  <a:moveTo>
                    <a:pt x="765" y="1446"/>
                  </a:moveTo>
                  <a:lnTo>
                    <a:pt x="737" y="1418"/>
                  </a:lnTo>
                  <a:lnTo>
                    <a:pt x="765" y="1361"/>
                  </a:lnTo>
                  <a:lnTo>
                    <a:pt x="709" y="1333"/>
                  </a:lnTo>
                  <a:lnTo>
                    <a:pt x="652" y="1333"/>
                  </a:lnTo>
                  <a:lnTo>
                    <a:pt x="624" y="1361"/>
                  </a:lnTo>
                  <a:lnTo>
                    <a:pt x="510" y="1304"/>
                  </a:lnTo>
                  <a:lnTo>
                    <a:pt x="510" y="1333"/>
                  </a:lnTo>
                  <a:lnTo>
                    <a:pt x="453" y="1304"/>
                  </a:lnTo>
                  <a:lnTo>
                    <a:pt x="425" y="1191"/>
                  </a:lnTo>
                  <a:lnTo>
                    <a:pt x="368" y="1134"/>
                  </a:lnTo>
                  <a:lnTo>
                    <a:pt x="312" y="1134"/>
                  </a:lnTo>
                  <a:lnTo>
                    <a:pt x="283" y="1049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255" y="822"/>
                  </a:lnTo>
                  <a:lnTo>
                    <a:pt x="255" y="794"/>
                  </a:lnTo>
                  <a:lnTo>
                    <a:pt x="227" y="794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283" y="737"/>
                  </a:lnTo>
                  <a:lnTo>
                    <a:pt x="312" y="737"/>
                  </a:lnTo>
                  <a:lnTo>
                    <a:pt x="340" y="681"/>
                  </a:lnTo>
                  <a:lnTo>
                    <a:pt x="283" y="652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198" y="426"/>
                  </a:lnTo>
                  <a:lnTo>
                    <a:pt x="57" y="397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198" y="199"/>
                  </a:lnTo>
                  <a:lnTo>
                    <a:pt x="142" y="114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283" y="0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95" y="142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79" y="170"/>
                  </a:lnTo>
                  <a:lnTo>
                    <a:pt x="992" y="199"/>
                  </a:lnTo>
                  <a:lnTo>
                    <a:pt x="992" y="227"/>
                  </a:lnTo>
                  <a:lnTo>
                    <a:pt x="1049" y="227"/>
                  </a:lnTo>
                  <a:lnTo>
                    <a:pt x="1077" y="284"/>
                  </a:lnTo>
                  <a:lnTo>
                    <a:pt x="1049" y="312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97"/>
                  </a:lnTo>
                  <a:lnTo>
                    <a:pt x="935" y="482"/>
                  </a:lnTo>
                  <a:lnTo>
                    <a:pt x="935" y="539"/>
                  </a:lnTo>
                  <a:lnTo>
                    <a:pt x="992" y="567"/>
                  </a:lnTo>
                  <a:lnTo>
                    <a:pt x="992" y="539"/>
                  </a:lnTo>
                  <a:lnTo>
                    <a:pt x="1020" y="539"/>
                  </a:lnTo>
                  <a:lnTo>
                    <a:pt x="1077" y="624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596"/>
                  </a:lnTo>
                  <a:lnTo>
                    <a:pt x="1219" y="624"/>
                  </a:lnTo>
                  <a:lnTo>
                    <a:pt x="1219" y="681"/>
                  </a:lnTo>
                  <a:lnTo>
                    <a:pt x="1276" y="681"/>
                  </a:lnTo>
                  <a:lnTo>
                    <a:pt x="1247" y="737"/>
                  </a:lnTo>
                  <a:lnTo>
                    <a:pt x="1304" y="766"/>
                  </a:lnTo>
                  <a:lnTo>
                    <a:pt x="1332" y="822"/>
                  </a:lnTo>
                  <a:lnTo>
                    <a:pt x="1389" y="822"/>
                  </a:lnTo>
                  <a:lnTo>
                    <a:pt x="1417" y="851"/>
                  </a:lnTo>
                  <a:lnTo>
                    <a:pt x="1332" y="993"/>
                  </a:lnTo>
                  <a:lnTo>
                    <a:pt x="1361" y="1021"/>
                  </a:lnTo>
                  <a:lnTo>
                    <a:pt x="1361" y="1049"/>
                  </a:lnTo>
                  <a:lnTo>
                    <a:pt x="1417" y="1021"/>
                  </a:lnTo>
                  <a:lnTo>
                    <a:pt x="1446" y="1049"/>
                  </a:lnTo>
                  <a:lnTo>
                    <a:pt x="1417" y="1078"/>
                  </a:lnTo>
                  <a:lnTo>
                    <a:pt x="1276" y="1163"/>
                  </a:lnTo>
                  <a:lnTo>
                    <a:pt x="1219" y="1163"/>
                  </a:lnTo>
                  <a:lnTo>
                    <a:pt x="1219" y="1134"/>
                  </a:lnTo>
                  <a:lnTo>
                    <a:pt x="1134" y="1106"/>
                  </a:lnTo>
                  <a:lnTo>
                    <a:pt x="1106" y="1191"/>
                  </a:lnTo>
                  <a:lnTo>
                    <a:pt x="1077" y="1361"/>
                  </a:lnTo>
                  <a:lnTo>
                    <a:pt x="1020" y="1389"/>
                  </a:lnTo>
                  <a:lnTo>
                    <a:pt x="964" y="1361"/>
                  </a:lnTo>
                  <a:lnTo>
                    <a:pt x="879" y="1446"/>
                  </a:lnTo>
                  <a:lnTo>
                    <a:pt x="765" y="144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3323" y="2797"/>
              <a:ext cx="1446" cy="1900"/>
            </a:xfrm>
            <a:custGeom>
              <a:avLst/>
              <a:gdLst>
                <a:gd name="T0" fmla="*/ 879 w 1446"/>
                <a:gd name="T1" fmla="*/ 1843 h 1900"/>
                <a:gd name="T2" fmla="*/ 992 w 1446"/>
                <a:gd name="T3" fmla="*/ 1701 h 1900"/>
                <a:gd name="T4" fmla="*/ 1049 w 1446"/>
                <a:gd name="T5" fmla="*/ 1758 h 1900"/>
                <a:gd name="T6" fmla="*/ 1163 w 1446"/>
                <a:gd name="T7" fmla="*/ 1815 h 1900"/>
                <a:gd name="T8" fmla="*/ 1163 w 1446"/>
                <a:gd name="T9" fmla="*/ 1531 h 1900"/>
                <a:gd name="T10" fmla="*/ 1049 w 1446"/>
                <a:gd name="T11" fmla="*/ 1418 h 1900"/>
                <a:gd name="T12" fmla="*/ 936 w 1446"/>
                <a:gd name="T13" fmla="*/ 1389 h 1900"/>
                <a:gd name="T14" fmla="*/ 907 w 1446"/>
                <a:gd name="T15" fmla="*/ 1418 h 1900"/>
                <a:gd name="T16" fmla="*/ 851 w 1446"/>
                <a:gd name="T17" fmla="*/ 1333 h 1900"/>
                <a:gd name="T18" fmla="*/ 879 w 1446"/>
                <a:gd name="T19" fmla="*/ 1276 h 1900"/>
                <a:gd name="T20" fmla="*/ 936 w 1446"/>
                <a:gd name="T21" fmla="*/ 1191 h 1900"/>
                <a:gd name="T22" fmla="*/ 822 w 1446"/>
                <a:gd name="T23" fmla="*/ 1134 h 1900"/>
                <a:gd name="T24" fmla="*/ 879 w 1446"/>
                <a:gd name="T25" fmla="*/ 1134 h 1900"/>
                <a:gd name="T26" fmla="*/ 964 w 1446"/>
                <a:gd name="T27" fmla="*/ 1106 h 1900"/>
                <a:gd name="T28" fmla="*/ 1049 w 1446"/>
                <a:gd name="T29" fmla="*/ 1106 h 1900"/>
                <a:gd name="T30" fmla="*/ 1106 w 1446"/>
                <a:gd name="T31" fmla="*/ 1134 h 1900"/>
                <a:gd name="T32" fmla="*/ 1248 w 1446"/>
                <a:gd name="T33" fmla="*/ 1191 h 1900"/>
                <a:gd name="T34" fmla="*/ 1304 w 1446"/>
                <a:gd name="T35" fmla="*/ 1134 h 1900"/>
                <a:gd name="T36" fmla="*/ 1333 w 1446"/>
                <a:gd name="T37" fmla="*/ 1021 h 1900"/>
                <a:gd name="T38" fmla="*/ 1361 w 1446"/>
                <a:gd name="T39" fmla="*/ 964 h 1900"/>
                <a:gd name="T40" fmla="*/ 1304 w 1446"/>
                <a:gd name="T41" fmla="*/ 879 h 1900"/>
                <a:gd name="T42" fmla="*/ 1389 w 1446"/>
                <a:gd name="T43" fmla="*/ 907 h 1900"/>
                <a:gd name="T44" fmla="*/ 1446 w 1446"/>
                <a:gd name="T45" fmla="*/ 851 h 1900"/>
                <a:gd name="T46" fmla="*/ 1418 w 1446"/>
                <a:gd name="T47" fmla="*/ 766 h 1900"/>
                <a:gd name="T48" fmla="*/ 1304 w 1446"/>
                <a:gd name="T49" fmla="*/ 596 h 1900"/>
                <a:gd name="T50" fmla="*/ 1163 w 1446"/>
                <a:gd name="T51" fmla="*/ 482 h 1900"/>
                <a:gd name="T52" fmla="*/ 1134 w 1446"/>
                <a:gd name="T53" fmla="*/ 425 h 1900"/>
                <a:gd name="T54" fmla="*/ 1191 w 1446"/>
                <a:gd name="T55" fmla="*/ 397 h 1900"/>
                <a:gd name="T56" fmla="*/ 1248 w 1446"/>
                <a:gd name="T57" fmla="*/ 284 h 1900"/>
                <a:gd name="T58" fmla="*/ 1333 w 1446"/>
                <a:gd name="T59" fmla="*/ 170 h 1900"/>
                <a:gd name="T60" fmla="*/ 1276 w 1446"/>
                <a:gd name="T61" fmla="*/ 114 h 1900"/>
                <a:gd name="T62" fmla="*/ 1276 w 1446"/>
                <a:gd name="T63" fmla="*/ 57 h 1900"/>
                <a:gd name="T64" fmla="*/ 1163 w 1446"/>
                <a:gd name="T65" fmla="*/ 57 h 1900"/>
                <a:gd name="T66" fmla="*/ 1106 w 1446"/>
                <a:gd name="T67" fmla="*/ 57 h 1900"/>
                <a:gd name="T68" fmla="*/ 1021 w 1446"/>
                <a:gd name="T69" fmla="*/ 57 h 1900"/>
                <a:gd name="T70" fmla="*/ 879 w 1446"/>
                <a:gd name="T71" fmla="*/ 0 h 1900"/>
                <a:gd name="T72" fmla="*/ 822 w 1446"/>
                <a:gd name="T73" fmla="*/ 142 h 1900"/>
                <a:gd name="T74" fmla="*/ 766 w 1446"/>
                <a:gd name="T75" fmla="*/ 284 h 1900"/>
                <a:gd name="T76" fmla="*/ 596 w 1446"/>
                <a:gd name="T77" fmla="*/ 369 h 1900"/>
                <a:gd name="T78" fmla="*/ 454 w 1446"/>
                <a:gd name="T79" fmla="*/ 425 h 1900"/>
                <a:gd name="T80" fmla="*/ 426 w 1446"/>
                <a:gd name="T81" fmla="*/ 482 h 1900"/>
                <a:gd name="T82" fmla="*/ 369 w 1446"/>
                <a:gd name="T83" fmla="*/ 539 h 1900"/>
                <a:gd name="T84" fmla="*/ 227 w 1446"/>
                <a:gd name="T85" fmla="*/ 567 h 1900"/>
                <a:gd name="T86" fmla="*/ 114 w 1446"/>
                <a:gd name="T87" fmla="*/ 652 h 1900"/>
                <a:gd name="T88" fmla="*/ 0 w 1446"/>
                <a:gd name="T89" fmla="*/ 766 h 1900"/>
                <a:gd name="T90" fmla="*/ 0 w 1446"/>
                <a:gd name="T91" fmla="*/ 851 h 1900"/>
                <a:gd name="T92" fmla="*/ 29 w 1446"/>
                <a:gd name="T93" fmla="*/ 936 h 1900"/>
                <a:gd name="T94" fmla="*/ 142 w 1446"/>
                <a:gd name="T95" fmla="*/ 964 h 1900"/>
                <a:gd name="T96" fmla="*/ 227 w 1446"/>
                <a:gd name="T97" fmla="*/ 992 h 1900"/>
                <a:gd name="T98" fmla="*/ 170 w 1446"/>
                <a:gd name="T99" fmla="*/ 1219 h 1900"/>
                <a:gd name="T100" fmla="*/ 199 w 1446"/>
                <a:gd name="T101" fmla="*/ 1304 h 1900"/>
                <a:gd name="T102" fmla="*/ 199 w 1446"/>
                <a:gd name="T103" fmla="*/ 1418 h 1900"/>
                <a:gd name="T104" fmla="*/ 114 w 1446"/>
                <a:gd name="T105" fmla="*/ 1503 h 1900"/>
                <a:gd name="T106" fmla="*/ 29 w 1446"/>
                <a:gd name="T107" fmla="*/ 1588 h 1900"/>
                <a:gd name="T108" fmla="*/ 29 w 1446"/>
                <a:gd name="T109" fmla="*/ 1701 h 1900"/>
                <a:gd name="T110" fmla="*/ 199 w 1446"/>
                <a:gd name="T111" fmla="*/ 1758 h 1900"/>
                <a:gd name="T112" fmla="*/ 284 w 1446"/>
                <a:gd name="T113" fmla="*/ 1843 h 1900"/>
                <a:gd name="T114" fmla="*/ 511 w 1446"/>
                <a:gd name="T115" fmla="*/ 1730 h 1900"/>
                <a:gd name="T116" fmla="*/ 596 w 1446"/>
                <a:gd name="T117" fmla="*/ 1673 h 1900"/>
                <a:gd name="T118" fmla="*/ 624 w 1446"/>
                <a:gd name="T119" fmla="*/ 1644 h 1900"/>
                <a:gd name="T120" fmla="*/ 709 w 1446"/>
                <a:gd name="T121" fmla="*/ 1701 h 1900"/>
                <a:gd name="T122" fmla="*/ 737 w 1446"/>
                <a:gd name="T123" fmla="*/ 1786 h 1900"/>
                <a:gd name="T124" fmla="*/ 851 w 1446"/>
                <a:gd name="T125" fmla="*/ 190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6" h="1900">
                  <a:moveTo>
                    <a:pt x="851" y="1900"/>
                  </a:moveTo>
                  <a:lnTo>
                    <a:pt x="879" y="1843"/>
                  </a:lnTo>
                  <a:lnTo>
                    <a:pt x="879" y="1730"/>
                  </a:lnTo>
                  <a:lnTo>
                    <a:pt x="992" y="1701"/>
                  </a:lnTo>
                  <a:lnTo>
                    <a:pt x="1049" y="1701"/>
                  </a:lnTo>
                  <a:lnTo>
                    <a:pt x="1049" y="1758"/>
                  </a:lnTo>
                  <a:lnTo>
                    <a:pt x="1134" y="1815"/>
                  </a:lnTo>
                  <a:lnTo>
                    <a:pt x="1163" y="1815"/>
                  </a:lnTo>
                  <a:lnTo>
                    <a:pt x="1134" y="1758"/>
                  </a:lnTo>
                  <a:lnTo>
                    <a:pt x="1163" y="1531"/>
                  </a:lnTo>
                  <a:lnTo>
                    <a:pt x="1134" y="1474"/>
                  </a:lnTo>
                  <a:lnTo>
                    <a:pt x="1049" y="1418"/>
                  </a:lnTo>
                  <a:lnTo>
                    <a:pt x="1021" y="1446"/>
                  </a:lnTo>
                  <a:lnTo>
                    <a:pt x="936" y="1389"/>
                  </a:lnTo>
                  <a:lnTo>
                    <a:pt x="879" y="1389"/>
                  </a:lnTo>
                  <a:lnTo>
                    <a:pt x="907" y="1418"/>
                  </a:lnTo>
                  <a:lnTo>
                    <a:pt x="822" y="1389"/>
                  </a:lnTo>
                  <a:lnTo>
                    <a:pt x="851" y="1333"/>
                  </a:lnTo>
                  <a:lnTo>
                    <a:pt x="879" y="1333"/>
                  </a:lnTo>
                  <a:lnTo>
                    <a:pt x="879" y="1276"/>
                  </a:lnTo>
                  <a:lnTo>
                    <a:pt x="964" y="1276"/>
                  </a:lnTo>
                  <a:lnTo>
                    <a:pt x="936" y="1191"/>
                  </a:lnTo>
                  <a:lnTo>
                    <a:pt x="851" y="1191"/>
                  </a:lnTo>
                  <a:lnTo>
                    <a:pt x="822" y="1134"/>
                  </a:lnTo>
                  <a:lnTo>
                    <a:pt x="851" y="1106"/>
                  </a:lnTo>
                  <a:lnTo>
                    <a:pt x="879" y="1134"/>
                  </a:lnTo>
                  <a:lnTo>
                    <a:pt x="907" y="1134"/>
                  </a:lnTo>
                  <a:lnTo>
                    <a:pt x="964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078" y="1134"/>
                  </a:lnTo>
                  <a:lnTo>
                    <a:pt x="1106" y="1134"/>
                  </a:lnTo>
                  <a:lnTo>
                    <a:pt x="1134" y="1163"/>
                  </a:lnTo>
                  <a:lnTo>
                    <a:pt x="1248" y="1191"/>
                  </a:lnTo>
                  <a:lnTo>
                    <a:pt x="1333" y="1163"/>
                  </a:lnTo>
                  <a:lnTo>
                    <a:pt x="1304" y="1134"/>
                  </a:lnTo>
                  <a:lnTo>
                    <a:pt x="1333" y="1106"/>
                  </a:lnTo>
                  <a:lnTo>
                    <a:pt x="1333" y="1021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33" y="964"/>
                  </a:lnTo>
                  <a:lnTo>
                    <a:pt x="1304" y="879"/>
                  </a:lnTo>
                  <a:lnTo>
                    <a:pt x="1361" y="879"/>
                  </a:lnTo>
                  <a:lnTo>
                    <a:pt x="1389" y="907"/>
                  </a:lnTo>
                  <a:lnTo>
                    <a:pt x="1418" y="907"/>
                  </a:lnTo>
                  <a:lnTo>
                    <a:pt x="1446" y="851"/>
                  </a:lnTo>
                  <a:lnTo>
                    <a:pt x="1389" y="822"/>
                  </a:lnTo>
                  <a:lnTo>
                    <a:pt x="1418" y="766"/>
                  </a:lnTo>
                  <a:lnTo>
                    <a:pt x="1389" y="766"/>
                  </a:lnTo>
                  <a:lnTo>
                    <a:pt x="1304" y="596"/>
                  </a:lnTo>
                  <a:lnTo>
                    <a:pt x="1163" y="567"/>
                  </a:lnTo>
                  <a:lnTo>
                    <a:pt x="1163" y="482"/>
                  </a:lnTo>
                  <a:lnTo>
                    <a:pt x="1106" y="454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91" y="397"/>
                  </a:lnTo>
                  <a:lnTo>
                    <a:pt x="1304" y="369"/>
                  </a:lnTo>
                  <a:lnTo>
                    <a:pt x="1248" y="284"/>
                  </a:lnTo>
                  <a:lnTo>
                    <a:pt x="1333" y="227"/>
                  </a:lnTo>
                  <a:lnTo>
                    <a:pt x="1333" y="170"/>
                  </a:lnTo>
                  <a:lnTo>
                    <a:pt x="1276" y="142"/>
                  </a:lnTo>
                  <a:lnTo>
                    <a:pt x="1276" y="114"/>
                  </a:lnTo>
                  <a:lnTo>
                    <a:pt x="1248" y="114"/>
                  </a:lnTo>
                  <a:lnTo>
                    <a:pt x="1276" y="57"/>
                  </a:lnTo>
                  <a:lnTo>
                    <a:pt x="1248" y="57"/>
                  </a:lnTo>
                  <a:lnTo>
                    <a:pt x="1163" y="57"/>
                  </a:lnTo>
                  <a:lnTo>
                    <a:pt x="1134" y="85"/>
                  </a:lnTo>
                  <a:lnTo>
                    <a:pt x="1106" y="57"/>
                  </a:lnTo>
                  <a:lnTo>
                    <a:pt x="1078" y="114"/>
                  </a:lnTo>
                  <a:lnTo>
                    <a:pt x="1021" y="57"/>
                  </a:lnTo>
                  <a:lnTo>
                    <a:pt x="964" y="0"/>
                  </a:lnTo>
                  <a:lnTo>
                    <a:pt x="879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822" y="227"/>
                  </a:lnTo>
                  <a:lnTo>
                    <a:pt x="766" y="284"/>
                  </a:lnTo>
                  <a:lnTo>
                    <a:pt x="709" y="284"/>
                  </a:lnTo>
                  <a:lnTo>
                    <a:pt x="596" y="369"/>
                  </a:lnTo>
                  <a:lnTo>
                    <a:pt x="511" y="369"/>
                  </a:lnTo>
                  <a:lnTo>
                    <a:pt x="454" y="425"/>
                  </a:lnTo>
                  <a:lnTo>
                    <a:pt x="454" y="482"/>
                  </a:lnTo>
                  <a:lnTo>
                    <a:pt x="426" y="482"/>
                  </a:lnTo>
                  <a:lnTo>
                    <a:pt x="397" y="539"/>
                  </a:lnTo>
                  <a:lnTo>
                    <a:pt x="369" y="539"/>
                  </a:lnTo>
                  <a:lnTo>
                    <a:pt x="312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14" y="652"/>
                  </a:lnTo>
                  <a:lnTo>
                    <a:pt x="85" y="709"/>
                  </a:lnTo>
                  <a:lnTo>
                    <a:pt x="0" y="766"/>
                  </a:lnTo>
                  <a:lnTo>
                    <a:pt x="57" y="794"/>
                  </a:lnTo>
                  <a:lnTo>
                    <a:pt x="0" y="851"/>
                  </a:lnTo>
                  <a:lnTo>
                    <a:pt x="0" y="936"/>
                  </a:lnTo>
                  <a:lnTo>
                    <a:pt x="29" y="936"/>
                  </a:lnTo>
                  <a:lnTo>
                    <a:pt x="85" y="992"/>
                  </a:lnTo>
                  <a:lnTo>
                    <a:pt x="142" y="964"/>
                  </a:lnTo>
                  <a:lnTo>
                    <a:pt x="199" y="1049"/>
                  </a:lnTo>
                  <a:lnTo>
                    <a:pt x="227" y="992"/>
                  </a:lnTo>
                  <a:lnTo>
                    <a:pt x="284" y="1049"/>
                  </a:lnTo>
                  <a:lnTo>
                    <a:pt x="170" y="1219"/>
                  </a:lnTo>
                  <a:lnTo>
                    <a:pt x="227" y="1248"/>
                  </a:lnTo>
                  <a:lnTo>
                    <a:pt x="199" y="1304"/>
                  </a:lnTo>
                  <a:lnTo>
                    <a:pt x="255" y="1389"/>
                  </a:lnTo>
                  <a:lnTo>
                    <a:pt x="199" y="1418"/>
                  </a:lnTo>
                  <a:lnTo>
                    <a:pt x="199" y="1474"/>
                  </a:lnTo>
                  <a:lnTo>
                    <a:pt x="114" y="1503"/>
                  </a:lnTo>
                  <a:lnTo>
                    <a:pt x="85" y="1503"/>
                  </a:lnTo>
                  <a:lnTo>
                    <a:pt x="29" y="1588"/>
                  </a:lnTo>
                  <a:lnTo>
                    <a:pt x="57" y="1616"/>
                  </a:lnTo>
                  <a:lnTo>
                    <a:pt x="29" y="1701"/>
                  </a:lnTo>
                  <a:lnTo>
                    <a:pt x="170" y="1701"/>
                  </a:lnTo>
                  <a:lnTo>
                    <a:pt x="199" y="1758"/>
                  </a:lnTo>
                  <a:lnTo>
                    <a:pt x="227" y="1758"/>
                  </a:lnTo>
                  <a:lnTo>
                    <a:pt x="284" y="1843"/>
                  </a:lnTo>
                  <a:lnTo>
                    <a:pt x="482" y="1701"/>
                  </a:lnTo>
                  <a:lnTo>
                    <a:pt x="511" y="1730"/>
                  </a:lnTo>
                  <a:lnTo>
                    <a:pt x="567" y="1673"/>
                  </a:lnTo>
                  <a:lnTo>
                    <a:pt x="596" y="1673"/>
                  </a:lnTo>
                  <a:lnTo>
                    <a:pt x="596" y="1644"/>
                  </a:lnTo>
                  <a:lnTo>
                    <a:pt x="624" y="1644"/>
                  </a:lnTo>
                  <a:lnTo>
                    <a:pt x="681" y="1616"/>
                  </a:lnTo>
                  <a:lnTo>
                    <a:pt x="709" y="1701"/>
                  </a:lnTo>
                  <a:lnTo>
                    <a:pt x="709" y="1758"/>
                  </a:lnTo>
                  <a:lnTo>
                    <a:pt x="737" y="1786"/>
                  </a:lnTo>
                  <a:lnTo>
                    <a:pt x="709" y="1815"/>
                  </a:lnTo>
                  <a:lnTo>
                    <a:pt x="851" y="190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514" y="2457"/>
              <a:ext cx="1332" cy="822"/>
            </a:xfrm>
            <a:custGeom>
              <a:avLst/>
              <a:gdLst>
                <a:gd name="T0" fmla="*/ 85 w 1332"/>
                <a:gd name="T1" fmla="*/ 397 h 822"/>
                <a:gd name="T2" fmla="*/ 28 w 1332"/>
                <a:gd name="T3" fmla="*/ 397 h 822"/>
                <a:gd name="T4" fmla="*/ 0 w 1332"/>
                <a:gd name="T5" fmla="*/ 340 h 822"/>
                <a:gd name="T6" fmla="*/ 57 w 1332"/>
                <a:gd name="T7" fmla="*/ 312 h 822"/>
                <a:gd name="T8" fmla="*/ 28 w 1332"/>
                <a:gd name="T9" fmla="*/ 198 h 822"/>
                <a:gd name="T10" fmla="*/ 85 w 1332"/>
                <a:gd name="T11" fmla="*/ 198 h 822"/>
                <a:gd name="T12" fmla="*/ 57 w 1332"/>
                <a:gd name="T13" fmla="*/ 142 h 822"/>
                <a:gd name="T14" fmla="*/ 113 w 1332"/>
                <a:gd name="T15" fmla="*/ 57 h 822"/>
                <a:gd name="T16" fmla="*/ 113 w 1332"/>
                <a:gd name="T17" fmla="*/ 0 h 822"/>
                <a:gd name="T18" fmla="*/ 283 w 1332"/>
                <a:gd name="T19" fmla="*/ 57 h 822"/>
                <a:gd name="T20" fmla="*/ 283 w 1332"/>
                <a:gd name="T21" fmla="*/ 0 h 822"/>
                <a:gd name="T22" fmla="*/ 340 w 1332"/>
                <a:gd name="T23" fmla="*/ 0 h 822"/>
                <a:gd name="T24" fmla="*/ 397 w 1332"/>
                <a:gd name="T25" fmla="*/ 170 h 822"/>
                <a:gd name="T26" fmla="*/ 425 w 1332"/>
                <a:gd name="T27" fmla="*/ 142 h 822"/>
                <a:gd name="T28" fmla="*/ 482 w 1332"/>
                <a:gd name="T29" fmla="*/ 170 h 822"/>
                <a:gd name="T30" fmla="*/ 482 w 1332"/>
                <a:gd name="T31" fmla="*/ 85 h 822"/>
                <a:gd name="T32" fmla="*/ 567 w 1332"/>
                <a:gd name="T33" fmla="*/ 85 h 822"/>
                <a:gd name="T34" fmla="*/ 567 w 1332"/>
                <a:gd name="T35" fmla="*/ 28 h 822"/>
                <a:gd name="T36" fmla="*/ 624 w 1332"/>
                <a:gd name="T37" fmla="*/ 57 h 822"/>
                <a:gd name="T38" fmla="*/ 709 w 1332"/>
                <a:gd name="T39" fmla="*/ 28 h 822"/>
                <a:gd name="T40" fmla="*/ 709 w 1332"/>
                <a:gd name="T41" fmla="*/ 85 h 822"/>
                <a:gd name="T42" fmla="*/ 879 w 1332"/>
                <a:gd name="T43" fmla="*/ 142 h 822"/>
                <a:gd name="T44" fmla="*/ 907 w 1332"/>
                <a:gd name="T45" fmla="*/ 170 h 822"/>
                <a:gd name="T46" fmla="*/ 964 w 1332"/>
                <a:gd name="T47" fmla="*/ 142 h 822"/>
                <a:gd name="T48" fmla="*/ 992 w 1332"/>
                <a:gd name="T49" fmla="*/ 170 h 822"/>
                <a:gd name="T50" fmla="*/ 1021 w 1332"/>
                <a:gd name="T51" fmla="*/ 113 h 822"/>
                <a:gd name="T52" fmla="*/ 1162 w 1332"/>
                <a:gd name="T53" fmla="*/ 227 h 822"/>
                <a:gd name="T54" fmla="*/ 1162 w 1332"/>
                <a:gd name="T55" fmla="*/ 284 h 822"/>
                <a:gd name="T56" fmla="*/ 1304 w 1332"/>
                <a:gd name="T57" fmla="*/ 284 h 822"/>
                <a:gd name="T58" fmla="*/ 1332 w 1332"/>
                <a:gd name="T59" fmla="*/ 340 h 822"/>
                <a:gd name="T60" fmla="*/ 1304 w 1332"/>
                <a:gd name="T61" fmla="*/ 425 h 822"/>
                <a:gd name="T62" fmla="*/ 1332 w 1332"/>
                <a:gd name="T63" fmla="*/ 454 h 822"/>
                <a:gd name="T64" fmla="*/ 1219 w 1332"/>
                <a:gd name="T65" fmla="*/ 567 h 822"/>
                <a:gd name="T66" fmla="*/ 1276 w 1332"/>
                <a:gd name="T67" fmla="*/ 595 h 822"/>
                <a:gd name="T68" fmla="*/ 1276 w 1332"/>
                <a:gd name="T69" fmla="*/ 624 h 822"/>
                <a:gd name="T70" fmla="*/ 1247 w 1332"/>
                <a:gd name="T71" fmla="*/ 680 h 822"/>
                <a:gd name="T72" fmla="*/ 1191 w 1332"/>
                <a:gd name="T73" fmla="*/ 709 h 822"/>
                <a:gd name="T74" fmla="*/ 1219 w 1332"/>
                <a:gd name="T75" fmla="*/ 765 h 822"/>
                <a:gd name="T76" fmla="*/ 1162 w 1332"/>
                <a:gd name="T77" fmla="*/ 765 h 822"/>
                <a:gd name="T78" fmla="*/ 1049 w 1332"/>
                <a:gd name="T79" fmla="*/ 822 h 822"/>
                <a:gd name="T80" fmla="*/ 992 w 1332"/>
                <a:gd name="T81" fmla="*/ 794 h 822"/>
                <a:gd name="T82" fmla="*/ 964 w 1332"/>
                <a:gd name="T83" fmla="*/ 737 h 822"/>
                <a:gd name="T84" fmla="*/ 907 w 1332"/>
                <a:gd name="T85" fmla="*/ 737 h 822"/>
                <a:gd name="T86" fmla="*/ 907 w 1332"/>
                <a:gd name="T87" fmla="*/ 709 h 822"/>
                <a:gd name="T88" fmla="*/ 794 w 1332"/>
                <a:gd name="T89" fmla="*/ 680 h 822"/>
                <a:gd name="T90" fmla="*/ 765 w 1332"/>
                <a:gd name="T91" fmla="*/ 737 h 822"/>
                <a:gd name="T92" fmla="*/ 595 w 1332"/>
                <a:gd name="T93" fmla="*/ 737 h 822"/>
                <a:gd name="T94" fmla="*/ 510 w 1332"/>
                <a:gd name="T95" fmla="*/ 652 h 822"/>
                <a:gd name="T96" fmla="*/ 454 w 1332"/>
                <a:gd name="T97" fmla="*/ 652 h 822"/>
                <a:gd name="T98" fmla="*/ 425 w 1332"/>
                <a:gd name="T99" fmla="*/ 595 h 822"/>
                <a:gd name="T100" fmla="*/ 397 w 1332"/>
                <a:gd name="T101" fmla="*/ 595 h 822"/>
                <a:gd name="T102" fmla="*/ 340 w 1332"/>
                <a:gd name="T103" fmla="*/ 567 h 822"/>
                <a:gd name="T104" fmla="*/ 283 w 1332"/>
                <a:gd name="T105" fmla="*/ 567 h 822"/>
                <a:gd name="T106" fmla="*/ 283 w 1332"/>
                <a:gd name="T107" fmla="*/ 539 h 822"/>
                <a:gd name="T108" fmla="*/ 198 w 1332"/>
                <a:gd name="T109" fmla="*/ 510 h 822"/>
                <a:gd name="T110" fmla="*/ 170 w 1332"/>
                <a:gd name="T111" fmla="*/ 595 h 822"/>
                <a:gd name="T112" fmla="*/ 142 w 1332"/>
                <a:gd name="T113" fmla="*/ 567 h 822"/>
                <a:gd name="T114" fmla="*/ 142 w 1332"/>
                <a:gd name="T115" fmla="*/ 510 h 822"/>
                <a:gd name="T116" fmla="*/ 85 w 1332"/>
                <a:gd name="T117" fmla="*/ 482 h 822"/>
                <a:gd name="T118" fmla="*/ 85 w 1332"/>
                <a:gd name="T119" fmla="*/ 454 h 822"/>
                <a:gd name="T120" fmla="*/ 57 w 1332"/>
                <a:gd name="T121" fmla="*/ 454 h 822"/>
                <a:gd name="T122" fmla="*/ 85 w 1332"/>
                <a:gd name="T123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822">
                  <a:moveTo>
                    <a:pt x="85" y="397"/>
                  </a:moveTo>
                  <a:lnTo>
                    <a:pt x="28" y="397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57" y="142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170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624" y="57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879" y="142"/>
                  </a:lnTo>
                  <a:lnTo>
                    <a:pt x="907" y="170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1021" y="113"/>
                  </a:lnTo>
                  <a:lnTo>
                    <a:pt x="1162" y="227"/>
                  </a:lnTo>
                  <a:lnTo>
                    <a:pt x="1162" y="284"/>
                  </a:lnTo>
                  <a:lnTo>
                    <a:pt x="1304" y="284"/>
                  </a:lnTo>
                  <a:lnTo>
                    <a:pt x="1332" y="340"/>
                  </a:lnTo>
                  <a:lnTo>
                    <a:pt x="1304" y="425"/>
                  </a:lnTo>
                  <a:lnTo>
                    <a:pt x="1332" y="454"/>
                  </a:lnTo>
                  <a:lnTo>
                    <a:pt x="1219" y="567"/>
                  </a:lnTo>
                  <a:lnTo>
                    <a:pt x="1276" y="595"/>
                  </a:lnTo>
                  <a:lnTo>
                    <a:pt x="1276" y="624"/>
                  </a:lnTo>
                  <a:lnTo>
                    <a:pt x="1247" y="680"/>
                  </a:lnTo>
                  <a:lnTo>
                    <a:pt x="1191" y="709"/>
                  </a:lnTo>
                  <a:lnTo>
                    <a:pt x="1219" y="765"/>
                  </a:lnTo>
                  <a:lnTo>
                    <a:pt x="1162" y="765"/>
                  </a:lnTo>
                  <a:lnTo>
                    <a:pt x="1049" y="822"/>
                  </a:lnTo>
                  <a:lnTo>
                    <a:pt x="992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09"/>
                  </a:lnTo>
                  <a:lnTo>
                    <a:pt x="794" y="680"/>
                  </a:lnTo>
                  <a:lnTo>
                    <a:pt x="765" y="737"/>
                  </a:lnTo>
                  <a:lnTo>
                    <a:pt x="595" y="737"/>
                  </a:lnTo>
                  <a:lnTo>
                    <a:pt x="510" y="652"/>
                  </a:lnTo>
                  <a:lnTo>
                    <a:pt x="454" y="652"/>
                  </a:lnTo>
                  <a:lnTo>
                    <a:pt x="425" y="595"/>
                  </a:lnTo>
                  <a:lnTo>
                    <a:pt x="397" y="595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39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454"/>
                  </a:lnTo>
                  <a:lnTo>
                    <a:pt x="57" y="454"/>
                  </a:lnTo>
                  <a:lnTo>
                    <a:pt x="85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3040" y="1521"/>
              <a:ext cx="1219" cy="1758"/>
            </a:xfrm>
            <a:custGeom>
              <a:avLst/>
              <a:gdLst>
                <a:gd name="T0" fmla="*/ 85 w 1219"/>
                <a:gd name="T1" fmla="*/ 1531 h 1758"/>
                <a:gd name="T2" fmla="*/ 170 w 1219"/>
                <a:gd name="T3" fmla="*/ 1616 h 1758"/>
                <a:gd name="T4" fmla="*/ 227 w 1219"/>
                <a:gd name="T5" fmla="*/ 1503 h 1758"/>
                <a:gd name="T6" fmla="*/ 283 w 1219"/>
                <a:gd name="T7" fmla="*/ 1503 h 1758"/>
                <a:gd name="T8" fmla="*/ 312 w 1219"/>
                <a:gd name="T9" fmla="*/ 1418 h 1758"/>
                <a:gd name="T10" fmla="*/ 453 w 1219"/>
                <a:gd name="T11" fmla="*/ 1418 h 1758"/>
                <a:gd name="T12" fmla="*/ 538 w 1219"/>
                <a:gd name="T13" fmla="*/ 1418 h 1758"/>
                <a:gd name="T14" fmla="*/ 652 w 1219"/>
                <a:gd name="T15" fmla="*/ 1390 h 1758"/>
                <a:gd name="T16" fmla="*/ 652 w 1219"/>
                <a:gd name="T17" fmla="*/ 1588 h 1758"/>
                <a:gd name="T18" fmla="*/ 680 w 1219"/>
                <a:gd name="T19" fmla="*/ 1645 h 1758"/>
                <a:gd name="T20" fmla="*/ 680 w 1219"/>
                <a:gd name="T21" fmla="*/ 1730 h 1758"/>
                <a:gd name="T22" fmla="*/ 737 w 1219"/>
                <a:gd name="T23" fmla="*/ 1758 h 1758"/>
                <a:gd name="T24" fmla="*/ 794 w 1219"/>
                <a:gd name="T25" fmla="*/ 1645 h 1758"/>
                <a:gd name="T26" fmla="*/ 992 w 1219"/>
                <a:gd name="T27" fmla="*/ 1560 h 1758"/>
                <a:gd name="T28" fmla="*/ 1105 w 1219"/>
                <a:gd name="T29" fmla="*/ 1503 h 1758"/>
                <a:gd name="T30" fmla="*/ 1162 w 1219"/>
                <a:gd name="T31" fmla="*/ 1333 h 1758"/>
                <a:gd name="T32" fmla="*/ 1105 w 1219"/>
                <a:gd name="T33" fmla="*/ 1191 h 1758"/>
                <a:gd name="T34" fmla="*/ 1162 w 1219"/>
                <a:gd name="T35" fmla="*/ 1078 h 1758"/>
                <a:gd name="T36" fmla="*/ 1190 w 1219"/>
                <a:gd name="T37" fmla="*/ 1021 h 1758"/>
                <a:gd name="T38" fmla="*/ 1219 w 1219"/>
                <a:gd name="T39" fmla="*/ 936 h 1758"/>
                <a:gd name="T40" fmla="*/ 1049 w 1219"/>
                <a:gd name="T41" fmla="*/ 851 h 1758"/>
                <a:gd name="T42" fmla="*/ 1134 w 1219"/>
                <a:gd name="T43" fmla="*/ 624 h 1758"/>
                <a:gd name="T44" fmla="*/ 1049 w 1219"/>
                <a:gd name="T45" fmla="*/ 596 h 1758"/>
                <a:gd name="T46" fmla="*/ 1105 w 1219"/>
                <a:gd name="T47" fmla="*/ 369 h 1758"/>
                <a:gd name="T48" fmla="*/ 1105 w 1219"/>
                <a:gd name="T49" fmla="*/ 284 h 1758"/>
                <a:gd name="T50" fmla="*/ 737 w 1219"/>
                <a:gd name="T51" fmla="*/ 142 h 1758"/>
                <a:gd name="T52" fmla="*/ 822 w 1219"/>
                <a:gd name="T53" fmla="*/ 57 h 1758"/>
                <a:gd name="T54" fmla="*/ 765 w 1219"/>
                <a:gd name="T55" fmla="*/ 0 h 1758"/>
                <a:gd name="T56" fmla="*/ 709 w 1219"/>
                <a:gd name="T57" fmla="*/ 57 h 1758"/>
                <a:gd name="T58" fmla="*/ 623 w 1219"/>
                <a:gd name="T59" fmla="*/ 29 h 1758"/>
                <a:gd name="T60" fmla="*/ 538 w 1219"/>
                <a:gd name="T61" fmla="*/ 114 h 1758"/>
                <a:gd name="T62" fmla="*/ 453 w 1219"/>
                <a:gd name="T63" fmla="*/ 57 h 1758"/>
                <a:gd name="T64" fmla="*/ 312 w 1219"/>
                <a:gd name="T65" fmla="*/ 86 h 1758"/>
                <a:gd name="T66" fmla="*/ 255 w 1219"/>
                <a:gd name="T67" fmla="*/ 114 h 1758"/>
                <a:gd name="T68" fmla="*/ 142 w 1219"/>
                <a:gd name="T69" fmla="*/ 256 h 1758"/>
                <a:gd name="T70" fmla="*/ 0 w 1219"/>
                <a:gd name="T71" fmla="*/ 312 h 1758"/>
                <a:gd name="T72" fmla="*/ 56 w 1219"/>
                <a:gd name="T73" fmla="*/ 369 h 1758"/>
                <a:gd name="T74" fmla="*/ 142 w 1219"/>
                <a:gd name="T75" fmla="*/ 482 h 1758"/>
                <a:gd name="T76" fmla="*/ 142 w 1219"/>
                <a:gd name="T77" fmla="*/ 624 h 1758"/>
                <a:gd name="T78" fmla="*/ 227 w 1219"/>
                <a:gd name="T79" fmla="*/ 681 h 1758"/>
                <a:gd name="T80" fmla="*/ 170 w 1219"/>
                <a:gd name="T81" fmla="*/ 766 h 1758"/>
                <a:gd name="T82" fmla="*/ 170 w 1219"/>
                <a:gd name="T83" fmla="*/ 851 h 1758"/>
                <a:gd name="T84" fmla="*/ 198 w 1219"/>
                <a:gd name="T85" fmla="*/ 879 h 1758"/>
                <a:gd name="T86" fmla="*/ 255 w 1219"/>
                <a:gd name="T87" fmla="*/ 908 h 1758"/>
                <a:gd name="T88" fmla="*/ 255 w 1219"/>
                <a:gd name="T89" fmla="*/ 964 h 1758"/>
                <a:gd name="T90" fmla="*/ 227 w 1219"/>
                <a:gd name="T91" fmla="*/ 993 h 1758"/>
                <a:gd name="T92" fmla="*/ 255 w 1219"/>
                <a:gd name="T93" fmla="*/ 1106 h 1758"/>
                <a:gd name="T94" fmla="*/ 198 w 1219"/>
                <a:gd name="T95" fmla="*/ 1220 h 1758"/>
                <a:gd name="T96" fmla="*/ 170 w 1219"/>
                <a:gd name="T97" fmla="*/ 1305 h 1758"/>
                <a:gd name="T98" fmla="*/ 170 w 1219"/>
                <a:gd name="T99" fmla="*/ 1390 h 1758"/>
                <a:gd name="T100" fmla="*/ 85 w 1219"/>
                <a:gd name="T101" fmla="*/ 1446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758">
                  <a:moveTo>
                    <a:pt x="28" y="1503"/>
                  </a:moveTo>
                  <a:lnTo>
                    <a:pt x="85" y="1531"/>
                  </a:lnTo>
                  <a:lnTo>
                    <a:pt x="113" y="1531"/>
                  </a:lnTo>
                  <a:lnTo>
                    <a:pt x="170" y="1616"/>
                  </a:lnTo>
                  <a:lnTo>
                    <a:pt x="227" y="1560"/>
                  </a:lnTo>
                  <a:lnTo>
                    <a:pt x="227" y="1503"/>
                  </a:lnTo>
                  <a:lnTo>
                    <a:pt x="255" y="1475"/>
                  </a:lnTo>
                  <a:lnTo>
                    <a:pt x="283" y="1503"/>
                  </a:lnTo>
                  <a:lnTo>
                    <a:pt x="312" y="1475"/>
                  </a:lnTo>
                  <a:lnTo>
                    <a:pt x="312" y="1418"/>
                  </a:lnTo>
                  <a:lnTo>
                    <a:pt x="340" y="1390"/>
                  </a:lnTo>
                  <a:lnTo>
                    <a:pt x="453" y="1418"/>
                  </a:lnTo>
                  <a:lnTo>
                    <a:pt x="482" y="1390"/>
                  </a:lnTo>
                  <a:lnTo>
                    <a:pt x="538" y="1418"/>
                  </a:lnTo>
                  <a:lnTo>
                    <a:pt x="567" y="1361"/>
                  </a:lnTo>
                  <a:lnTo>
                    <a:pt x="652" y="1390"/>
                  </a:lnTo>
                  <a:lnTo>
                    <a:pt x="709" y="1503"/>
                  </a:lnTo>
                  <a:lnTo>
                    <a:pt x="652" y="1588"/>
                  </a:lnTo>
                  <a:lnTo>
                    <a:pt x="709" y="1616"/>
                  </a:lnTo>
                  <a:lnTo>
                    <a:pt x="680" y="1645"/>
                  </a:lnTo>
                  <a:lnTo>
                    <a:pt x="709" y="1701"/>
                  </a:lnTo>
                  <a:lnTo>
                    <a:pt x="680" y="1730"/>
                  </a:lnTo>
                  <a:lnTo>
                    <a:pt x="709" y="1758"/>
                  </a:lnTo>
                  <a:lnTo>
                    <a:pt x="737" y="1758"/>
                  </a:lnTo>
                  <a:lnTo>
                    <a:pt x="737" y="1701"/>
                  </a:lnTo>
                  <a:lnTo>
                    <a:pt x="794" y="1645"/>
                  </a:lnTo>
                  <a:lnTo>
                    <a:pt x="879" y="1645"/>
                  </a:lnTo>
                  <a:lnTo>
                    <a:pt x="992" y="1560"/>
                  </a:lnTo>
                  <a:lnTo>
                    <a:pt x="1049" y="1560"/>
                  </a:lnTo>
                  <a:lnTo>
                    <a:pt x="1105" y="1503"/>
                  </a:lnTo>
                  <a:lnTo>
                    <a:pt x="1105" y="1418"/>
                  </a:lnTo>
                  <a:lnTo>
                    <a:pt x="1162" y="1333"/>
                  </a:lnTo>
                  <a:lnTo>
                    <a:pt x="1162" y="1220"/>
                  </a:lnTo>
                  <a:lnTo>
                    <a:pt x="1105" y="1191"/>
                  </a:lnTo>
                  <a:lnTo>
                    <a:pt x="1105" y="1106"/>
                  </a:lnTo>
                  <a:lnTo>
                    <a:pt x="1162" y="1078"/>
                  </a:lnTo>
                  <a:lnTo>
                    <a:pt x="1162" y="1049"/>
                  </a:lnTo>
                  <a:lnTo>
                    <a:pt x="1190" y="1021"/>
                  </a:lnTo>
                  <a:lnTo>
                    <a:pt x="1162" y="964"/>
                  </a:lnTo>
                  <a:lnTo>
                    <a:pt x="1219" y="936"/>
                  </a:lnTo>
                  <a:lnTo>
                    <a:pt x="1219" y="908"/>
                  </a:lnTo>
                  <a:lnTo>
                    <a:pt x="1049" y="851"/>
                  </a:lnTo>
                  <a:lnTo>
                    <a:pt x="1077" y="709"/>
                  </a:lnTo>
                  <a:lnTo>
                    <a:pt x="1134" y="624"/>
                  </a:lnTo>
                  <a:lnTo>
                    <a:pt x="1105" y="596"/>
                  </a:lnTo>
                  <a:lnTo>
                    <a:pt x="1049" y="596"/>
                  </a:lnTo>
                  <a:lnTo>
                    <a:pt x="1020" y="539"/>
                  </a:lnTo>
                  <a:lnTo>
                    <a:pt x="1105" y="369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737" y="199"/>
                  </a:lnTo>
                  <a:lnTo>
                    <a:pt x="737" y="142"/>
                  </a:lnTo>
                  <a:lnTo>
                    <a:pt x="822" y="142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65" y="0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95" y="114"/>
                  </a:lnTo>
                  <a:lnTo>
                    <a:pt x="538" y="114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312" y="86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56"/>
                  </a:lnTo>
                  <a:lnTo>
                    <a:pt x="0" y="312"/>
                  </a:lnTo>
                  <a:lnTo>
                    <a:pt x="0" y="369"/>
                  </a:lnTo>
                  <a:lnTo>
                    <a:pt x="56" y="369"/>
                  </a:lnTo>
                  <a:lnTo>
                    <a:pt x="56" y="426"/>
                  </a:lnTo>
                  <a:lnTo>
                    <a:pt x="142" y="482"/>
                  </a:lnTo>
                  <a:lnTo>
                    <a:pt x="113" y="567"/>
                  </a:lnTo>
                  <a:lnTo>
                    <a:pt x="142" y="624"/>
                  </a:lnTo>
                  <a:lnTo>
                    <a:pt x="170" y="624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70" y="766"/>
                  </a:lnTo>
                  <a:lnTo>
                    <a:pt x="198" y="823"/>
                  </a:lnTo>
                  <a:lnTo>
                    <a:pt x="170" y="851"/>
                  </a:lnTo>
                  <a:lnTo>
                    <a:pt x="170" y="879"/>
                  </a:lnTo>
                  <a:lnTo>
                    <a:pt x="198" y="879"/>
                  </a:lnTo>
                  <a:lnTo>
                    <a:pt x="227" y="936"/>
                  </a:lnTo>
                  <a:lnTo>
                    <a:pt x="255" y="908"/>
                  </a:lnTo>
                  <a:lnTo>
                    <a:pt x="312" y="936"/>
                  </a:lnTo>
                  <a:lnTo>
                    <a:pt x="255" y="964"/>
                  </a:lnTo>
                  <a:lnTo>
                    <a:pt x="255" y="993"/>
                  </a:lnTo>
                  <a:lnTo>
                    <a:pt x="227" y="993"/>
                  </a:lnTo>
                  <a:lnTo>
                    <a:pt x="198" y="1049"/>
                  </a:lnTo>
                  <a:lnTo>
                    <a:pt x="255" y="1106"/>
                  </a:lnTo>
                  <a:lnTo>
                    <a:pt x="198" y="1163"/>
                  </a:lnTo>
                  <a:lnTo>
                    <a:pt x="198" y="1220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42" y="1333"/>
                  </a:lnTo>
                  <a:lnTo>
                    <a:pt x="170" y="1390"/>
                  </a:lnTo>
                  <a:lnTo>
                    <a:pt x="142" y="1446"/>
                  </a:lnTo>
                  <a:lnTo>
                    <a:pt x="85" y="1446"/>
                  </a:lnTo>
                  <a:lnTo>
                    <a:pt x="28" y="150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5506" y="2060"/>
              <a:ext cx="851" cy="1276"/>
            </a:xfrm>
            <a:custGeom>
              <a:avLst/>
              <a:gdLst>
                <a:gd name="T0" fmla="*/ 624 w 851"/>
                <a:gd name="T1" fmla="*/ 1219 h 1276"/>
                <a:gd name="T2" fmla="*/ 652 w 851"/>
                <a:gd name="T3" fmla="*/ 1276 h 1276"/>
                <a:gd name="T4" fmla="*/ 709 w 851"/>
                <a:gd name="T5" fmla="*/ 1276 h 1276"/>
                <a:gd name="T6" fmla="*/ 709 w 851"/>
                <a:gd name="T7" fmla="*/ 1219 h 1276"/>
                <a:gd name="T8" fmla="*/ 822 w 851"/>
                <a:gd name="T9" fmla="*/ 1134 h 1276"/>
                <a:gd name="T10" fmla="*/ 822 w 851"/>
                <a:gd name="T11" fmla="*/ 1049 h 1276"/>
                <a:gd name="T12" fmla="*/ 851 w 851"/>
                <a:gd name="T13" fmla="*/ 992 h 1276"/>
                <a:gd name="T14" fmla="*/ 681 w 851"/>
                <a:gd name="T15" fmla="*/ 851 h 1276"/>
                <a:gd name="T16" fmla="*/ 652 w 851"/>
                <a:gd name="T17" fmla="*/ 766 h 1276"/>
                <a:gd name="T18" fmla="*/ 709 w 851"/>
                <a:gd name="T19" fmla="*/ 737 h 1276"/>
                <a:gd name="T20" fmla="*/ 681 w 851"/>
                <a:gd name="T21" fmla="*/ 681 h 1276"/>
                <a:gd name="T22" fmla="*/ 709 w 851"/>
                <a:gd name="T23" fmla="*/ 652 h 1276"/>
                <a:gd name="T24" fmla="*/ 652 w 851"/>
                <a:gd name="T25" fmla="*/ 595 h 1276"/>
                <a:gd name="T26" fmla="*/ 624 w 851"/>
                <a:gd name="T27" fmla="*/ 624 h 1276"/>
                <a:gd name="T28" fmla="*/ 510 w 851"/>
                <a:gd name="T29" fmla="*/ 539 h 1276"/>
                <a:gd name="T30" fmla="*/ 510 w 851"/>
                <a:gd name="T31" fmla="*/ 482 h 1276"/>
                <a:gd name="T32" fmla="*/ 454 w 851"/>
                <a:gd name="T33" fmla="*/ 454 h 1276"/>
                <a:gd name="T34" fmla="*/ 454 w 851"/>
                <a:gd name="T35" fmla="*/ 397 h 1276"/>
                <a:gd name="T36" fmla="*/ 539 w 851"/>
                <a:gd name="T37" fmla="*/ 340 h 1276"/>
                <a:gd name="T38" fmla="*/ 482 w 851"/>
                <a:gd name="T39" fmla="*/ 255 h 1276"/>
                <a:gd name="T40" fmla="*/ 397 w 851"/>
                <a:gd name="T41" fmla="*/ 227 h 1276"/>
                <a:gd name="T42" fmla="*/ 340 w 851"/>
                <a:gd name="T43" fmla="*/ 142 h 1276"/>
                <a:gd name="T44" fmla="*/ 369 w 851"/>
                <a:gd name="T45" fmla="*/ 114 h 1276"/>
                <a:gd name="T46" fmla="*/ 369 w 851"/>
                <a:gd name="T47" fmla="*/ 0 h 1276"/>
                <a:gd name="T48" fmla="*/ 284 w 851"/>
                <a:gd name="T49" fmla="*/ 28 h 1276"/>
                <a:gd name="T50" fmla="*/ 227 w 851"/>
                <a:gd name="T51" fmla="*/ 0 h 1276"/>
                <a:gd name="T52" fmla="*/ 199 w 851"/>
                <a:gd name="T53" fmla="*/ 85 h 1276"/>
                <a:gd name="T54" fmla="*/ 170 w 851"/>
                <a:gd name="T55" fmla="*/ 85 h 1276"/>
                <a:gd name="T56" fmla="*/ 142 w 851"/>
                <a:gd name="T57" fmla="*/ 142 h 1276"/>
                <a:gd name="T58" fmla="*/ 85 w 851"/>
                <a:gd name="T59" fmla="*/ 142 h 1276"/>
                <a:gd name="T60" fmla="*/ 57 w 851"/>
                <a:gd name="T61" fmla="*/ 199 h 1276"/>
                <a:gd name="T62" fmla="*/ 85 w 851"/>
                <a:gd name="T63" fmla="*/ 255 h 1276"/>
                <a:gd name="T64" fmla="*/ 85 w 851"/>
                <a:gd name="T65" fmla="*/ 340 h 1276"/>
                <a:gd name="T66" fmla="*/ 29 w 851"/>
                <a:gd name="T67" fmla="*/ 397 h 1276"/>
                <a:gd name="T68" fmla="*/ 29 w 851"/>
                <a:gd name="T69" fmla="*/ 425 h 1276"/>
                <a:gd name="T70" fmla="*/ 0 w 851"/>
                <a:gd name="T71" fmla="*/ 482 h 1276"/>
                <a:gd name="T72" fmla="*/ 29 w 851"/>
                <a:gd name="T73" fmla="*/ 510 h 1276"/>
                <a:gd name="T74" fmla="*/ 170 w 851"/>
                <a:gd name="T75" fmla="*/ 624 h 1276"/>
                <a:gd name="T76" fmla="*/ 170 w 851"/>
                <a:gd name="T77" fmla="*/ 681 h 1276"/>
                <a:gd name="T78" fmla="*/ 312 w 851"/>
                <a:gd name="T79" fmla="*/ 681 h 1276"/>
                <a:gd name="T80" fmla="*/ 340 w 851"/>
                <a:gd name="T81" fmla="*/ 737 h 1276"/>
                <a:gd name="T82" fmla="*/ 312 w 851"/>
                <a:gd name="T83" fmla="*/ 822 h 1276"/>
                <a:gd name="T84" fmla="*/ 340 w 851"/>
                <a:gd name="T85" fmla="*/ 851 h 1276"/>
                <a:gd name="T86" fmla="*/ 227 w 851"/>
                <a:gd name="T87" fmla="*/ 964 h 1276"/>
                <a:gd name="T88" fmla="*/ 284 w 851"/>
                <a:gd name="T89" fmla="*/ 992 h 1276"/>
                <a:gd name="T90" fmla="*/ 284 w 851"/>
                <a:gd name="T91" fmla="*/ 1021 h 1276"/>
                <a:gd name="T92" fmla="*/ 369 w 851"/>
                <a:gd name="T93" fmla="*/ 1077 h 1276"/>
                <a:gd name="T94" fmla="*/ 369 w 851"/>
                <a:gd name="T95" fmla="*/ 1162 h 1276"/>
                <a:gd name="T96" fmla="*/ 425 w 851"/>
                <a:gd name="T97" fmla="*/ 1162 h 1276"/>
                <a:gd name="T98" fmla="*/ 425 w 851"/>
                <a:gd name="T99" fmla="*/ 1191 h 1276"/>
                <a:gd name="T100" fmla="*/ 482 w 851"/>
                <a:gd name="T101" fmla="*/ 1219 h 1276"/>
                <a:gd name="T102" fmla="*/ 482 w 851"/>
                <a:gd name="T103" fmla="*/ 1247 h 1276"/>
                <a:gd name="T104" fmla="*/ 510 w 851"/>
                <a:gd name="T105" fmla="*/ 1247 h 1276"/>
                <a:gd name="T106" fmla="*/ 510 w 851"/>
                <a:gd name="T107" fmla="*/ 1191 h 1276"/>
                <a:gd name="T108" fmla="*/ 539 w 851"/>
                <a:gd name="T109" fmla="*/ 1191 h 1276"/>
                <a:gd name="T110" fmla="*/ 567 w 851"/>
                <a:gd name="T111" fmla="*/ 1247 h 1276"/>
                <a:gd name="T112" fmla="*/ 624 w 851"/>
                <a:gd name="T113" fmla="*/ 121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1" h="1276">
                  <a:moveTo>
                    <a:pt x="624" y="1219"/>
                  </a:moveTo>
                  <a:lnTo>
                    <a:pt x="652" y="1276"/>
                  </a:lnTo>
                  <a:lnTo>
                    <a:pt x="709" y="1276"/>
                  </a:lnTo>
                  <a:lnTo>
                    <a:pt x="709" y="1219"/>
                  </a:lnTo>
                  <a:lnTo>
                    <a:pt x="822" y="1134"/>
                  </a:lnTo>
                  <a:lnTo>
                    <a:pt x="822" y="1049"/>
                  </a:lnTo>
                  <a:lnTo>
                    <a:pt x="851" y="992"/>
                  </a:lnTo>
                  <a:lnTo>
                    <a:pt x="681" y="851"/>
                  </a:lnTo>
                  <a:lnTo>
                    <a:pt x="652" y="766"/>
                  </a:lnTo>
                  <a:lnTo>
                    <a:pt x="709" y="737"/>
                  </a:lnTo>
                  <a:lnTo>
                    <a:pt x="681" y="681"/>
                  </a:lnTo>
                  <a:lnTo>
                    <a:pt x="709" y="652"/>
                  </a:lnTo>
                  <a:lnTo>
                    <a:pt x="652" y="595"/>
                  </a:lnTo>
                  <a:lnTo>
                    <a:pt x="624" y="624"/>
                  </a:lnTo>
                  <a:lnTo>
                    <a:pt x="510" y="539"/>
                  </a:lnTo>
                  <a:lnTo>
                    <a:pt x="510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39" y="340"/>
                  </a:lnTo>
                  <a:lnTo>
                    <a:pt x="482" y="255"/>
                  </a:lnTo>
                  <a:lnTo>
                    <a:pt x="397" y="227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369" y="0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199" y="85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85" y="255"/>
                  </a:lnTo>
                  <a:lnTo>
                    <a:pt x="85" y="340"/>
                  </a:lnTo>
                  <a:lnTo>
                    <a:pt x="29" y="397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29" y="510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312" y="681"/>
                  </a:lnTo>
                  <a:lnTo>
                    <a:pt x="340" y="737"/>
                  </a:lnTo>
                  <a:lnTo>
                    <a:pt x="312" y="822"/>
                  </a:lnTo>
                  <a:lnTo>
                    <a:pt x="340" y="851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284" y="1021"/>
                  </a:lnTo>
                  <a:lnTo>
                    <a:pt x="369" y="1077"/>
                  </a:lnTo>
                  <a:lnTo>
                    <a:pt x="369" y="1162"/>
                  </a:lnTo>
                  <a:lnTo>
                    <a:pt x="425" y="1162"/>
                  </a:lnTo>
                  <a:lnTo>
                    <a:pt x="425" y="1191"/>
                  </a:lnTo>
                  <a:lnTo>
                    <a:pt x="482" y="1219"/>
                  </a:lnTo>
                  <a:lnTo>
                    <a:pt x="482" y="1247"/>
                  </a:lnTo>
                  <a:lnTo>
                    <a:pt x="510" y="1247"/>
                  </a:lnTo>
                  <a:lnTo>
                    <a:pt x="510" y="1191"/>
                  </a:lnTo>
                  <a:lnTo>
                    <a:pt x="539" y="1191"/>
                  </a:lnTo>
                  <a:lnTo>
                    <a:pt x="567" y="1247"/>
                  </a:lnTo>
                  <a:lnTo>
                    <a:pt x="624" y="121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6073" y="2315"/>
              <a:ext cx="1134" cy="1900"/>
            </a:xfrm>
            <a:custGeom>
              <a:avLst/>
              <a:gdLst>
                <a:gd name="T0" fmla="*/ 142 w 1134"/>
                <a:gd name="T1" fmla="*/ 1503 h 1900"/>
                <a:gd name="T2" fmla="*/ 85 w 1134"/>
                <a:gd name="T3" fmla="*/ 1446 h 1900"/>
                <a:gd name="T4" fmla="*/ 142 w 1134"/>
                <a:gd name="T5" fmla="*/ 1389 h 1900"/>
                <a:gd name="T6" fmla="*/ 0 w 1134"/>
                <a:gd name="T7" fmla="*/ 1333 h 1900"/>
                <a:gd name="T8" fmla="*/ 85 w 1134"/>
                <a:gd name="T9" fmla="*/ 1333 h 1900"/>
                <a:gd name="T10" fmla="*/ 85 w 1134"/>
                <a:gd name="T11" fmla="*/ 1248 h 1900"/>
                <a:gd name="T12" fmla="*/ 114 w 1134"/>
                <a:gd name="T13" fmla="*/ 1163 h 1900"/>
                <a:gd name="T14" fmla="*/ 142 w 1134"/>
                <a:gd name="T15" fmla="*/ 1106 h 1900"/>
                <a:gd name="T16" fmla="*/ 85 w 1134"/>
                <a:gd name="T17" fmla="*/ 1106 h 1900"/>
                <a:gd name="T18" fmla="*/ 0 w 1134"/>
                <a:gd name="T19" fmla="*/ 1078 h 1900"/>
                <a:gd name="T20" fmla="*/ 57 w 1134"/>
                <a:gd name="T21" fmla="*/ 964 h 1900"/>
                <a:gd name="T22" fmla="*/ 142 w 1134"/>
                <a:gd name="T23" fmla="*/ 1021 h 1900"/>
                <a:gd name="T24" fmla="*/ 255 w 1134"/>
                <a:gd name="T25" fmla="*/ 879 h 1900"/>
                <a:gd name="T26" fmla="*/ 284 w 1134"/>
                <a:gd name="T27" fmla="*/ 737 h 1900"/>
                <a:gd name="T28" fmla="*/ 85 w 1134"/>
                <a:gd name="T29" fmla="*/ 511 h 1900"/>
                <a:gd name="T30" fmla="*/ 114 w 1134"/>
                <a:gd name="T31" fmla="*/ 426 h 1900"/>
                <a:gd name="T32" fmla="*/ 199 w 1134"/>
                <a:gd name="T33" fmla="*/ 369 h 1900"/>
                <a:gd name="T34" fmla="*/ 227 w 1134"/>
                <a:gd name="T35" fmla="*/ 340 h 1900"/>
                <a:gd name="T36" fmla="*/ 312 w 1134"/>
                <a:gd name="T37" fmla="*/ 255 h 1900"/>
                <a:gd name="T38" fmla="*/ 340 w 1134"/>
                <a:gd name="T39" fmla="*/ 227 h 1900"/>
                <a:gd name="T40" fmla="*/ 369 w 1134"/>
                <a:gd name="T41" fmla="*/ 340 h 1900"/>
                <a:gd name="T42" fmla="*/ 454 w 1134"/>
                <a:gd name="T43" fmla="*/ 397 h 1900"/>
                <a:gd name="T44" fmla="*/ 510 w 1134"/>
                <a:gd name="T45" fmla="*/ 312 h 1900"/>
                <a:gd name="T46" fmla="*/ 567 w 1134"/>
                <a:gd name="T47" fmla="*/ 255 h 1900"/>
                <a:gd name="T48" fmla="*/ 596 w 1134"/>
                <a:gd name="T49" fmla="*/ 170 h 1900"/>
                <a:gd name="T50" fmla="*/ 681 w 1134"/>
                <a:gd name="T51" fmla="*/ 0 h 1900"/>
                <a:gd name="T52" fmla="*/ 766 w 1134"/>
                <a:gd name="T53" fmla="*/ 85 h 1900"/>
                <a:gd name="T54" fmla="*/ 794 w 1134"/>
                <a:gd name="T55" fmla="*/ 170 h 1900"/>
                <a:gd name="T56" fmla="*/ 879 w 1134"/>
                <a:gd name="T57" fmla="*/ 199 h 1900"/>
                <a:gd name="T58" fmla="*/ 822 w 1134"/>
                <a:gd name="T59" fmla="*/ 397 h 1900"/>
                <a:gd name="T60" fmla="*/ 794 w 1134"/>
                <a:gd name="T61" fmla="*/ 482 h 1900"/>
                <a:gd name="T62" fmla="*/ 851 w 1134"/>
                <a:gd name="T63" fmla="*/ 539 h 1900"/>
                <a:gd name="T64" fmla="*/ 964 w 1134"/>
                <a:gd name="T65" fmla="*/ 681 h 1900"/>
                <a:gd name="T66" fmla="*/ 1077 w 1134"/>
                <a:gd name="T67" fmla="*/ 822 h 1900"/>
                <a:gd name="T68" fmla="*/ 1077 w 1134"/>
                <a:gd name="T69" fmla="*/ 1134 h 1900"/>
                <a:gd name="T70" fmla="*/ 1134 w 1134"/>
                <a:gd name="T71" fmla="*/ 1134 h 1900"/>
                <a:gd name="T72" fmla="*/ 1077 w 1134"/>
                <a:gd name="T73" fmla="*/ 1248 h 1900"/>
                <a:gd name="T74" fmla="*/ 964 w 1134"/>
                <a:gd name="T75" fmla="*/ 1389 h 1900"/>
                <a:gd name="T76" fmla="*/ 907 w 1134"/>
                <a:gd name="T77" fmla="*/ 1389 h 1900"/>
                <a:gd name="T78" fmla="*/ 1021 w 1134"/>
                <a:gd name="T79" fmla="*/ 1588 h 1900"/>
                <a:gd name="T80" fmla="*/ 907 w 1134"/>
                <a:gd name="T81" fmla="*/ 1531 h 1900"/>
                <a:gd name="T82" fmla="*/ 766 w 1134"/>
                <a:gd name="T83" fmla="*/ 1730 h 1900"/>
                <a:gd name="T84" fmla="*/ 737 w 1134"/>
                <a:gd name="T85" fmla="*/ 1900 h 1900"/>
                <a:gd name="T86" fmla="*/ 624 w 1134"/>
                <a:gd name="T87" fmla="*/ 1843 h 1900"/>
                <a:gd name="T88" fmla="*/ 454 w 1134"/>
                <a:gd name="T89" fmla="*/ 1815 h 1900"/>
                <a:gd name="T90" fmla="*/ 397 w 1134"/>
                <a:gd name="T91" fmla="*/ 1786 h 1900"/>
                <a:gd name="T92" fmla="*/ 340 w 1134"/>
                <a:gd name="T93" fmla="*/ 1701 h 1900"/>
                <a:gd name="T94" fmla="*/ 170 w 1134"/>
                <a:gd name="T95" fmla="*/ 1786 h 1900"/>
                <a:gd name="T96" fmla="*/ 255 w 1134"/>
                <a:gd name="T97" fmla="*/ 1673 h 1900"/>
                <a:gd name="T98" fmla="*/ 199 w 1134"/>
                <a:gd name="T99" fmla="*/ 1503 h 1900"/>
                <a:gd name="T100" fmla="*/ 199 w 1134"/>
                <a:gd name="T101" fmla="*/ 1616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1900">
                  <a:moveTo>
                    <a:pt x="170" y="1559"/>
                  </a:moveTo>
                  <a:lnTo>
                    <a:pt x="142" y="1503"/>
                  </a:lnTo>
                  <a:lnTo>
                    <a:pt x="85" y="1474"/>
                  </a:lnTo>
                  <a:lnTo>
                    <a:pt x="85" y="1446"/>
                  </a:lnTo>
                  <a:lnTo>
                    <a:pt x="142" y="1418"/>
                  </a:lnTo>
                  <a:lnTo>
                    <a:pt x="142" y="1389"/>
                  </a:lnTo>
                  <a:lnTo>
                    <a:pt x="29" y="1361"/>
                  </a:lnTo>
                  <a:lnTo>
                    <a:pt x="0" y="1333"/>
                  </a:lnTo>
                  <a:lnTo>
                    <a:pt x="29" y="1304"/>
                  </a:lnTo>
                  <a:lnTo>
                    <a:pt x="85" y="1333"/>
                  </a:lnTo>
                  <a:lnTo>
                    <a:pt x="114" y="1304"/>
                  </a:lnTo>
                  <a:lnTo>
                    <a:pt x="85" y="1248"/>
                  </a:lnTo>
                  <a:lnTo>
                    <a:pt x="114" y="1219"/>
                  </a:lnTo>
                  <a:lnTo>
                    <a:pt x="114" y="1163"/>
                  </a:lnTo>
                  <a:lnTo>
                    <a:pt x="142" y="1134"/>
                  </a:lnTo>
                  <a:lnTo>
                    <a:pt x="142" y="1106"/>
                  </a:lnTo>
                  <a:lnTo>
                    <a:pt x="114" y="1078"/>
                  </a:lnTo>
                  <a:lnTo>
                    <a:pt x="85" y="1106"/>
                  </a:lnTo>
                  <a:lnTo>
                    <a:pt x="29" y="1134"/>
                  </a:lnTo>
                  <a:lnTo>
                    <a:pt x="0" y="1078"/>
                  </a:lnTo>
                  <a:lnTo>
                    <a:pt x="57" y="1049"/>
                  </a:lnTo>
                  <a:lnTo>
                    <a:pt x="57" y="964"/>
                  </a:lnTo>
                  <a:lnTo>
                    <a:pt x="85" y="1021"/>
                  </a:lnTo>
                  <a:lnTo>
                    <a:pt x="142" y="1021"/>
                  </a:lnTo>
                  <a:lnTo>
                    <a:pt x="142" y="964"/>
                  </a:lnTo>
                  <a:lnTo>
                    <a:pt x="255" y="879"/>
                  </a:lnTo>
                  <a:lnTo>
                    <a:pt x="255" y="794"/>
                  </a:lnTo>
                  <a:lnTo>
                    <a:pt x="284" y="737"/>
                  </a:lnTo>
                  <a:lnTo>
                    <a:pt x="114" y="596"/>
                  </a:lnTo>
                  <a:lnTo>
                    <a:pt x="85" y="511"/>
                  </a:lnTo>
                  <a:lnTo>
                    <a:pt x="142" y="482"/>
                  </a:lnTo>
                  <a:lnTo>
                    <a:pt x="114" y="426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199" y="312"/>
                  </a:lnTo>
                  <a:lnTo>
                    <a:pt x="227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69" y="227"/>
                  </a:lnTo>
                  <a:lnTo>
                    <a:pt x="369" y="340"/>
                  </a:lnTo>
                  <a:lnTo>
                    <a:pt x="425" y="340"/>
                  </a:lnTo>
                  <a:lnTo>
                    <a:pt x="454" y="397"/>
                  </a:lnTo>
                  <a:lnTo>
                    <a:pt x="482" y="426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596" y="170"/>
                  </a:lnTo>
                  <a:lnTo>
                    <a:pt x="737" y="114"/>
                  </a:lnTo>
                  <a:lnTo>
                    <a:pt x="681" y="0"/>
                  </a:lnTo>
                  <a:lnTo>
                    <a:pt x="737" y="0"/>
                  </a:lnTo>
                  <a:lnTo>
                    <a:pt x="766" y="85"/>
                  </a:lnTo>
                  <a:lnTo>
                    <a:pt x="822" y="142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879" y="199"/>
                  </a:lnTo>
                  <a:lnTo>
                    <a:pt x="907" y="227"/>
                  </a:lnTo>
                  <a:lnTo>
                    <a:pt x="822" y="397"/>
                  </a:lnTo>
                  <a:lnTo>
                    <a:pt x="851" y="426"/>
                  </a:lnTo>
                  <a:lnTo>
                    <a:pt x="794" y="482"/>
                  </a:lnTo>
                  <a:lnTo>
                    <a:pt x="794" y="539"/>
                  </a:lnTo>
                  <a:lnTo>
                    <a:pt x="851" y="539"/>
                  </a:lnTo>
                  <a:lnTo>
                    <a:pt x="879" y="624"/>
                  </a:lnTo>
                  <a:lnTo>
                    <a:pt x="964" y="681"/>
                  </a:lnTo>
                  <a:lnTo>
                    <a:pt x="992" y="766"/>
                  </a:lnTo>
                  <a:lnTo>
                    <a:pt x="1077" y="822"/>
                  </a:lnTo>
                  <a:lnTo>
                    <a:pt x="1134" y="992"/>
                  </a:lnTo>
                  <a:lnTo>
                    <a:pt x="1077" y="1134"/>
                  </a:lnTo>
                  <a:lnTo>
                    <a:pt x="1106" y="1134"/>
                  </a:lnTo>
                  <a:lnTo>
                    <a:pt x="1134" y="1134"/>
                  </a:lnTo>
                  <a:lnTo>
                    <a:pt x="1134" y="1191"/>
                  </a:lnTo>
                  <a:lnTo>
                    <a:pt x="1077" y="1248"/>
                  </a:lnTo>
                  <a:lnTo>
                    <a:pt x="1077" y="1474"/>
                  </a:lnTo>
                  <a:lnTo>
                    <a:pt x="964" y="1389"/>
                  </a:lnTo>
                  <a:lnTo>
                    <a:pt x="936" y="1276"/>
                  </a:lnTo>
                  <a:lnTo>
                    <a:pt x="907" y="1389"/>
                  </a:lnTo>
                  <a:lnTo>
                    <a:pt x="1049" y="1503"/>
                  </a:lnTo>
                  <a:lnTo>
                    <a:pt x="1021" y="1588"/>
                  </a:lnTo>
                  <a:lnTo>
                    <a:pt x="737" y="1361"/>
                  </a:lnTo>
                  <a:lnTo>
                    <a:pt x="907" y="1531"/>
                  </a:lnTo>
                  <a:lnTo>
                    <a:pt x="794" y="1616"/>
                  </a:lnTo>
                  <a:lnTo>
                    <a:pt x="766" y="1730"/>
                  </a:lnTo>
                  <a:lnTo>
                    <a:pt x="822" y="1815"/>
                  </a:lnTo>
                  <a:lnTo>
                    <a:pt x="737" y="1900"/>
                  </a:lnTo>
                  <a:lnTo>
                    <a:pt x="652" y="1900"/>
                  </a:lnTo>
                  <a:lnTo>
                    <a:pt x="624" y="1843"/>
                  </a:lnTo>
                  <a:lnTo>
                    <a:pt x="567" y="1815"/>
                  </a:lnTo>
                  <a:lnTo>
                    <a:pt x="454" y="1815"/>
                  </a:lnTo>
                  <a:lnTo>
                    <a:pt x="425" y="1786"/>
                  </a:lnTo>
                  <a:lnTo>
                    <a:pt x="397" y="1786"/>
                  </a:lnTo>
                  <a:lnTo>
                    <a:pt x="340" y="1758"/>
                  </a:lnTo>
                  <a:lnTo>
                    <a:pt x="340" y="1701"/>
                  </a:lnTo>
                  <a:lnTo>
                    <a:pt x="284" y="1758"/>
                  </a:lnTo>
                  <a:lnTo>
                    <a:pt x="170" y="1786"/>
                  </a:lnTo>
                  <a:lnTo>
                    <a:pt x="170" y="1701"/>
                  </a:lnTo>
                  <a:lnTo>
                    <a:pt x="255" y="1673"/>
                  </a:lnTo>
                  <a:lnTo>
                    <a:pt x="284" y="1559"/>
                  </a:lnTo>
                  <a:lnTo>
                    <a:pt x="199" y="1503"/>
                  </a:lnTo>
                  <a:lnTo>
                    <a:pt x="227" y="1588"/>
                  </a:lnTo>
                  <a:lnTo>
                    <a:pt x="199" y="1616"/>
                  </a:lnTo>
                  <a:lnTo>
                    <a:pt x="170" y="155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733" y="1493"/>
              <a:ext cx="1106" cy="1248"/>
            </a:xfrm>
            <a:custGeom>
              <a:avLst/>
              <a:gdLst>
                <a:gd name="T0" fmla="*/ 142 w 1106"/>
                <a:gd name="T1" fmla="*/ 681 h 1248"/>
                <a:gd name="T2" fmla="*/ 170 w 1106"/>
                <a:gd name="T3" fmla="*/ 794 h 1248"/>
                <a:gd name="T4" fmla="*/ 312 w 1106"/>
                <a:gd name="T5" fmla="*/ 907 h 1248"/>
                <a:gd name="T6" fmla="*/ 227 w 1106"/>
                <a:gd name="T7" fmla="*/ 1021 h 1248"/>
                <a:gd name="T8" fmla="*/ 283 w 1106"/>
                <a:gd name="T9" fmla="*/ 1106 h 1248"/>
                <a:gd name="T10" fmla="*/ 425 w 1106"/>
                <a:gd name="T11" fmla="*/ 1162 h 1248"/>
                <a:gd name="T12" fmla="*/ 539 w 1106"/>
                <a:gd name="T13" fmla="*/ 1191 h 1248"/>
                <a:gd name="T14" fmla="*/ 567 w 1106"/>
                <a:gd name="T15" fmla="*/ 1162 h 1248"/>
                <a:gd name="T16" fmla="*/ 652 w 1106"/>
                <a:gd name="T17" fmla="*/ 1077 h 1248"/>
                <a:gd name="T18" fmla="*/ 680 w 1106"/>
                <a:gd name="T19" fmla="*/ 1049 h 1248"/>
                <a:gd name="T20" fmla="*/ 709 w 1106"/>
                <a:gd name="T21" fmla="*/ 1134 h 1248"/>
                <a:gd name="T22" fmla="*/ 765 w 1106"/>
                <a:gd name="T23" fmla="*/ 1162 h 1248"/>
                <a:gd name="T24" fmla="*/ 822 w 1106"/>
                <a:gd name="T25" fmla="*/ 1248 h 1248"/>
                <a:gd name="T26" fmla="*/ 907 w 1106"/>
                <a:gd name="T27" fmla="*/ 1106 h 1248"/>
                <a:gd name="T28" fmla="*/ 936 w 1106"/>
                <a:gd name="T29" fmla="*/ 1077 h 1248"/>
                <a:gd name="T30" fmla="*/ 1077 w 1106"/>
                <a:gd name="T31" fmla="*/ 936 h 1248"/>
                <a:gd name="T32" fmla="*/ 1077 w 1106"/>
                <a:gd name="T33" fmla="*/ 822 h 1248"/>
                <a:gd name="T34" fmla="*/ 1049 w 1106"/>
                <a:gd name="T35" fmla="*/ 737 h 1248"/>
                <a:gd name="T36" fmla="*/ 1077 w 1106"/>
                <a:gd name="T37" fmla="*/ 652 h 1248"/>
                <a:gd name="T38" fmla="*/ 1049 w 1106"/>
                <a:gd name="T39" fmla="*/ 567 h 1248"/>
                <a:gd name="T40" fmla="*/ 1049 w 1106"/>
                <a:gd name="T41" fmla="*/ 482 h 1248"/>
                <a:gd name="T42" fmla="*/ 1077 w 1106"/>
                <a:gd name="T43" fmla="*/ 397 h 1248"/>
                <a:gd name="T44" fmla="*/ 1106 w 1106"/>
                <a:gd name="T45" fmla="*/ 255 h 1248"/>
                <a:gd name="T46" fmla="*/ 1021 w 1106"/>
                <a:gd name="T47" fmla="*/ 227 h 1248"/>
                <a:gd name="T48" fmla="*/ 964 w 1106"/>
                <a:gd name="T49" fmla="*/ 142 h 1248"/>
                <a:gd name="T50" fmla="*/ 907 w 1106"/>
                <a:gd name="T51" fmla="*/ 57 h 1248"/>
                <a:gd name="T52" fmla="*/ 850 w 1106"/>
                <a:gd name="T53" fmla="*/ 28 h 1248"/>
                <a:gd name="T54" fmla="*/ 765 w 1106"/>
                <a:gd name="T55" fmla="*/ 57 h 1248"/>
                <a:gd name="T56" fmla="*/ 624 w 1106"/>
                <a:gd name="T57" fmla="*/ 57 h 1248"/>
                <a:gd name="T58" fmla="*/ 624 w 1106"/>
                <a:gd name="T59" fmla="*/ 170 h 1248"/>
                <a:gd name="T60" fmla="*/ 510 w 1106"/>
                <a:gd name="T61" fmla="*/ 284 h 1248"/>
                <a:gd name="T62" fmla="*/ 425 w 1106"/>
                <a:gd name="T63" fmla="*/ 199 h 1248"/>
                <a:gd name="T64" fmla="*/ 425 w 1106"/>
                <a:gd name="T65" fmla="*/ 142 h 1248"/>
                <a:gd name="T66" fmla="*/ 369 w 1106"/>
                <a:gd name="T67" fmla="*/ 0 h 1248"/>
                <a:gd name="T68" fmla="*/ 283 w 1106"/>
                <a:gd name="T69" fmla="*/ 57 h 1248"/>
                <a:gd name="T70" fmla="*/ 142 w 1106"/>
                <a:gd name="T71" fmla="*/ 28 h 1248"/>
                <a:gd name="T72" fmla="*/ 113 w 1106"/>
                <a:gd name="T73" fmla="*/ 85 h 1248"/>
                <a:gd name="T74" fmla="*/ 57 w 1106"/>
                <a:gd name="T75" fmla="*/ 170 h 1248"/>
                <a:gd name="T76" fmla="*/ 57 w 1106"/>
                <a:gd name="T77" fmla="*/ 284 h 1248"/>
                <a:gd name="T78" fmla="*/ 0 w 1106"/>
                <a:gd name="T79" fmla="*/ 369 h 1248"/>
                <a:gd name="T80" fmla="*/ 57 w 1106"/>
                <a:gd name="T81" fmla="*/ 425 h 1248"/>
                <a:gd name="T82" fmla="*/ 170 w 1106"/>
                <a:gd name="T83" fmla="*/ 51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1248">
                  <a:moveTo>
                    <a:pt x="142" y="567"/>
                  </a:moveTo>
                  <a:lnTo>
                    <a:pt x="142" y="681"/>
                  </a:lnTo>
                  <a:lnTo>
                    <a:pt x="113" y="709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312" y="907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3" y="1049"/>
                  </a:lnTo>
                  <a:lnTo>
                    <a:pt x="283" y="1106"/>
                  </a:lnTo>
                  <a:lnTo>
                    <a:pt x="397" y="1191"/>
                  </a:lnTo>
                  <a:lnTo>
                    <a:pt x="425" y="1162"/>
                  </a:lnTo>
                  <a:lnTo>
                    <a:pt x="482" y="1219"/>
                  </a:lnTo>
                  <a:lnTo>
                    <a:pt x="539" y="1191"/>
                  </a:lnTo>
                  <a:lnTo>
                    <a:pt x="539" y="1134"/>
                  </a:lnTo>
                  <a:lnTo>
                    <a:pt x="567" y="1162"/>
                  </a:lnTo>
                  <a:lnTo>
                    <a:pt x="595" y="1077"/>
                  </a:lnTo>
                  <a:lnTo>
                    <a:pt x="652" y="1077"/>
                  </a:lnTo>
                  <a:lnTo>
                    <a:pt x="680" y="1106"/>
                  </a:lnTo>
                  <a:lnTo>
                    <a:pt x="680" y="1049"/>
                  </a:lnTo>
                  <a:lnTo>
                    <a:pt x="709" y="104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765" y="1162"/>
                  </a:lnTo>
                  <a:lnTo>
                    <a:pt x="794" y="1219"/>
                  </a:lnTo>
                  <a:lnTo>
                    <a:pt x="822" y="1248"/>
                  </a:lnTo>
                  <a:lnTo>
                    <a:pt x="850" y="1134"/>
                  </a:lnTo>
                  <a:lnTo>
                    <a:pt x="907" y="1106"/>
                  </a:lnTo>
                  <a:lnTo>
                    <a:pt x="907" y="1077"/>
                  </a:lnTo>
                  <a:lnTo>
                    <a:pt x="936" y="1077"/>
                  </a:lnTo>
                  <a:lnTo>
                    <a:pt x="936" y="992"/>
                  </a:lnTo>
                  <a:lnTo>
                    <a:pt x="1077" y="936"/>
                  </a:lnTo>
                  <a:lnTo>
                    <a:pt x="1021" y="822"/>
                  </a:lnTo>
                  <a:lnTo>
                    <a:pt x="1077" y="822"/>
                  </a:lnTo>
                  <a:lnTo>
                    <a:pt x="1077" y="737"/>
                  </a:lnTo>
                  <a:lnTo>
                    <a:pt x="1049" y="737"/>
                  </a:lnTo>
                  <a:lnTo>
                    <a:pt x="1021" y="709"/>
                  </a:lnTo>
                  <a:lnTo>
                    <a:pt x="1077" y="652"/>
                  </a:lnTo>
                  <a:lnTo>
                    <a:pt x="1077" y="595"/>
                  </a:lnTo>
                  <a:lnTo>
                    <a:pt x="1049" y="567"/>
                  </a:lnTo>
                  <a:lnTo>
                    <a:pt x="1077" y="539"/>
                  </a:lnTo>
                  <a:lnTo>
                    <a:pt x="1049" y="482"/>
                  </a:lnTo>
                  <a:lnTo>
                    <a:pt x="1106" y="425"/>
                  </a:lnTo>
                  <a:lnTo>
                    <a:pt x="1077" y="397"/>
                  </a:lnTo>
                  <a:lnTo>
                    <a:pt x="1106" y="369"/>
                  </a:lnTo>
                  <a:lnTo>
                    <a:pt x="1106" y="255"/>
                  </a:lnTo>
                  <a:lnTo>
                    <a:pt x="1077" y="227"/>
                  </a:lnTo>
                  <a:lnTo>
                    <a:pt x="1021" y="227"/>
                  </a:lnTo>
                  <a:lnTo>
                    <a:pt x="992" y="142"/>
                  </a:lnTo>
                  <a:lnTo>
                    <a:pt x="964" y="142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07" y="28"/>
                  </a:lnTo>
                  <a:lnTo>
                    <a:pt x="850" y="28"/>
                  </a:lnTo>
                  <a:lnTo>
                    <a:pt x="822" y="57"/>
                  </a:lnTo>
                  <a:lnTo>
                    <a:pt x="765" y="57"/>
                  </a:lnTo>
                  <a:lnTo>
                    <a:pt x="652" y="28"/>
                  </a:lnTo>
                  <a:lnTo>
                    <a:pt x="624" y="57"/>
                  </a:lnTo>
                  <a:lnTo>
                    <a:pt x="652" y="57"/>
                  </a:lnTo>
                  <a:lnTo>
                    <a:pt x="624" y="170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82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0"/>
                  </a:lnTo>
                  <a:lnTo>
                    <a:pt x="340" y="0"/>
                  </a:lnTo>
                  <a:lnTo>
                    <a:pt x="283" y="57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0" y="369"/>
                  </a:lnTo>
                  <a:lnTo>
                    <a:pt x="28" y="425"/>
                  </a:lnTo>
                  <a:lnTo>
                    <a:pt x="57" y="425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42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1112" y="2287"/>
              <a:ext cx="1304" cy="1191"/>
            </a:xfrm>
            <a:custGeom>
              <a:avLst/>
              <a:gdLst>
                <a:gd name="T0" fmla="*/ 454 w 1304"/>
                <a:gd name="T1" fmla="*/ 1106 h 1191"/>
                <a:gd name="T2" fmla="*/ 595 w 1304"/>
                <a:gd name="T3" fmla="*/ 1134 h 1191"/>
                <a:gd name="T4" fmla="*/ 624 w 1304"/>
                <a:gd name="T5" fmla="*/ 1020 h 1191"/>
                <a:gd name="T6" fmla="*/ 794 w 1304"/>
                <a:gd name="T7" fmla="*/ 935 h 1191"/>
                <a:gd name="T8" fmla="*/ 879 w 1304"/>
                <a:gd name="T9" fmla="*/ 935 h 1191"/>
                <a:gd name="T10" fmla="*/ 1106 w 1304"/>
                <a:gd name="T11" fmla="*/ 907 h 1191"/>
                <a:gd name="T12" fmla="*/ 1106 w 1304"/>
                <a:gd name="T13" fmla="*/ 992 h 1191"/>
                <a:gd name="T14" fmla="*/ 1162 w 1304"/>
                <a:gd name="T15" fmla="*/ 935 h 1191"/>
                <a:gd name="T16" fmla="*/ 1247 w 1304"/>
                <a:gd name="T17" fmla="*/ 907 h 1191"/>
                <a:gd name="T18" fmla="*/ 1247 w 1304"/>
                <a:gd name="T19" fmla="*/ 822 h 1191"/>
                <a:gd name="T20" fmla="*/ 1304 w 1304"/>
                <a:gd name="T21" fmla="*/ 624 h 1191"/>
                <a:gd name="T22" fmla="*/ 1134 w 1304"/>
                <a:gd name="T23" fmla="*/ 595 h 1191"/>
                <a:gd name="T24" fmla="*/ 1106 w 1304"/>
                <a:gd name="T25" fmla="*/ 567 h 1191"/>
                <a:gd name="T26" fmla="*/ 1134 w 1304"/>
                <a:gd name="T27" fmla="*/ 454 h 1191"/>
                <a:gd name="T28" fmla="*/ 1106 w 1304"/>
                <a:gd name="T29" fmla="*/ 368 h 1191"/>
                <a:gd name="T30" fmla="*/ 1106 w 1304"/>
                <a:gd name="T31" fmla="*/ 227 h 1191"/>
                <a:gd name="T32" fmla="*/ 1106 w 1304"/>
                <a:gd name="T33" fmla="*/ 113 h 1191"/>
                <a:gd name="T34" fmla="*/ 992 w 1304"/>
                <a:gd name="T35" fmla="*/ 0 h 1191"/>
                <a:gd name="T36" fmla="*/ 936 w 1304"/>
                <a:gd name="T37" fmla="*/ 28 h 1191"/>
                <a:gd name="T38" fmla="*/ 850 w 1304"/>
                <a:gd name="T39" fmla="*/ 227 h 1191"/>
                <a:gd name="T40" fmla="*/ 709 w 1304"/>
                <a:gd name="T41" fmla="*/ 255 h 1191"/>
                <a:gd name="T42" fmla="*/ 652 w 1304"/>
                <a:gd name="T43" fmla="*/ 255 h 1191"/>
                <a:gd name="T44" fmla="*/ 624 w 1304"/>
                <a:gd name="T45" fmla="*/ 198 h 1191"/>
                <a:gd name="T46" fmla="*/ 482 w 1304"/>
                <a:gd name="T47" fmla="*/ 227 h 1191"/>
                <a:gd name="T48" fmla="*/ 482 w 1304"/>
                <a:gd name="T49" fmla="*/ 283 h 1191"/>
                <a:gd name="T50" fmla="*/ 369 w 1304"/>
                <a:gd name="T51" fmla="*/ 227 h 1191"/>
                <a:gd name="T52" fmla="*/ 312 w 1304"/>
                <a:gd name="T53" fmla="*/ 312 h 1191"/>
                <a:gd name="T54" fmla="*/ 283 w 1304"/>
                <a:gd name="T55" fmla="*/ 368 h 1191"/>
                <a:gd name="T56" fmla="*/ 142 w 1304"/>
                <a:gd name="T57" fmla="*/ 397 h 1191"/>
                <a:gd name="T58" fmla="*/ 28 w 1304"/>
                <a:gd name="T59" fmla="*/ 425 h 1191"/>
                <a:gd name="T60" fmla="*/ 0 w 1304"/>
                <a:gd name="T61" fmla="*/ 567 h 1191"/>
                <a:gd name="T62" fmla="*/ 57 w 1304"/>
                <a:gd name="T63" fmla="*/ 652 h 1191"/>
                <a:gd name="T64" fmla="*/ 85 w 1304"/>
                <a:gd name="T65" fmla="*/ 765 h 1191"/>
                <a:gd name="T66" fmla="*/ 170 w 1304"/>
                <a:gd name="T67" fmla="*/ 822 h 1191"/>
                <a:gd name="T68" fmla="*/ 312 w 1304"/>
                <a:gd name="T69" fmla="*/ 964 h 1191"/>
                <a:gd name="T70" fmla="*/ 255 w 1304"/>
                <a:gd name="T71" fmla="*/ 1049 h 1191"/>
                <a:gd name="T72" fmla="*/ 369 w 1304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4" h="1191">
                  <a:moveTo>
                    <a:pt x="369" y="1191"/>
                  </a:moveTo>
                  <a:lnTo>
                    <a:pt x="454" y="1106"/>
                  </a:lnTo>
                  <a:lnTo>
                    <a:pt x="567" y="1162"/>
                  </a:lnTo>
                  <a:lnTo>
                    <a:pt x="595" y="1134"/>
                  </a:lnTo>
                  <a:lnTo>
                    <a:pt x="567" y="1106"/>
                  </a:lnTo>
                  <a:lnTo>
                    <a:pt x="624" y="1020"/>
                  </a:lnTo>
                  <a:lnTo>
                    <a:pt x="709" y="992"/>
                  </a:lnTo>
                  <a:lnTo>
                    <a:pt x="794" y="935"/>
                  </a:lnTo>
                  <a:lnTo>
                    <a:pt x="850" y="935"/>
                  </a:lnTo>
                  <a:lnTo>
                    <a:pt x="879" y="935"/>
                  </a:lnTo>
                  <a:lnTo>
                    <a:pt x="1021" y="879"/>
                  </a:lnTo>
                  <a:lnTo>
                    <a:pt x="1106" y="907"/>
                  </a:lnTo>
                  <a:lnTo>
                    <a:pt x="1134" y="935"/>
                  </a:lnTo>
                  <a:lnTo>
                    <a:pt x="1106" y="992"/>
                  </a:lnTo>
                  <a:lnTo>
                    <a:pt x="1134" y="992"/>
                  </a:lnTo>
                  <a:lnTo>
                    <a:pt x="1162" y="935"/>
                  </a:lnTo>
                  <a:lnTo>
                    <a:pt x="1191" y="907"/>
                  </a:lnTo>
                  <a:lnTo>
                    <a:pt x="1247" y="907"/>
                  </a:lnTo>
                  <a:lnTo>
                    <a:pt x="1219" y="850"/>
                  </a:lnTo>
                  <a:lnTo>
                    <a:pt x="1247" y="822"/>
                  </a:lnTo>
                  <a:lnTo>
                    <a:pt x="1247" y="737"/>
                  </a:lnTo>
                  <a:lnTo>
                    <a:pt x="1304" y="624"/>
                  </a:lnTo>
                  <a:lnTo>
                    <a:pt x="1304" y="595"/>
                  </a:lnTo>
                  <a:lnTo>
                    <a:pt x="1134" y="595"/>
                  </a:lnTo>
                  <a:lnTo>
                    <a:pt x="1134" y="567"/>
                  </a:lnTo>
                  <a:lnTo>
                    <a:pt x="1106" y="567"/>
                  </a:lnTo>
                  <a:lnTo>
                    <a:pt x="1106" y="539"/>
                  </a:lnTo>
                  <a:lnTo>
                    <a:pt x="1134" y="454"/>
                  </a:lnTo>
                  <a:lnTo>
                    <a:pt x="1077" y="425"/>
                  </a:lnTo>
                  <a:lnTo>
                    <a:pt x="1106" y="368"/>
                  </a:lnTo>
                  <a:lnTo>
                    <a:pt x="1049" y="340"/>
                  </a:lnTo>
                  <a:lnTo>
                    <a:pt x="1106" y="227"/>
                  </a:lnTo>
                  <a:lnTo>
                    <a:pt x="1077" y="142"/>
                  </a:lnTo>
                  <a:lnTo>
                    <a:pt x="1106" y="113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64" y="28"/>
                  </a:lnTo>
                  <a:lnTo>
                    <a:pt x="936" y="28"/>
                  </a:lnTo>
                  <a:lnTo>
                    <a:pt x="879" y="113"/>
                  </a:lnTo>
                  <a:lnTo>
                    <a:pt x="850" y="227"/>
                  </a:lnTo>
                  <a:lnTo>
                    <a:pt x="822" y="170"/>
                  </a:lnTo>
                  <a:lnTo>
                    <a:pt x="709" y="255"/>
                  </a:lnTo>
                  <a:lnTo>
                    <a:pt x="709" y="312"/>
                  </a:lnTo>
                  <a:lnTo>
                    <a:pt x="652" y="255"/>
                  </a:lnTo>
                  <a:lnTo>
                    <a:pt x="624" y="255"/>
                  </a:lnTo>
                  <a:lnTo>
                    <a:pt x="624" y="198"/>
                  </a:lnTo>
                  <a:lnTo>
                    <a:pt x="510" y="198"/>
                  </a:lnTo>
                  <a:lnTo>
                    <a:pt x="482" y="227"/>
                  </a:lnTo>
                  <a:lnTo>
                    <a:pt x="510" y="255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369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83" y="368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113" y="340"/>
                  </a:lnTo>
                  <a:lnTo>
                    <a:pt x="28" y="425"/>
                  </a:lnTo>
                  <a:lnTo>
                    <a:pt x="57" y="454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52"/>
                  </a:lnTo>
                  <a:lnTo>
                    <a:pt x="28" y="737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98" y="935"/>
                  </a:lnTo>
                  <a:lnTo>
                    <a:pt x="312" y="964"/>
                  </a:lnTo>
                  <a:lnTo>
                    <a:pt x="312" y="992"/>
                  </a:lnTo>
                  <a:lnTo>
                    <a:pt x="255" y="1049"/>
                  </a:lnTo>
                  <a:lnTo>
                    <a:pt x="312" y="1191"/>
                  </a:lnTo>
                  <a:lnTo>
                    <a:pt x="369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2" name="Freeform 752"/>
            <p:cNvSpPr>
              <a:spLocks/>
            </p:cNvSpPr>
            <p:nvPr/>
          </p:nvSpPr>
          <p:spPr bwMode="auto">
            <a:xfrm>
              <a:off x="1140" y="4413"/>
              <a:ext cx="567" cy="709"/>
            </a:xfrm>
            <a:custGeom>
              <a:avLst/>
              <a:gdLst>
                <a:gd name="T0" fmla="*/ 0 w 567"/>
                <a:gd name="T1" fmla="*/ 85 h 709"/>
                <a:gd name="T2" fmla="*/ 29 w 567"/>
                <a:gd name="T3" fmla="*/ 85 h 709"/>
                <a:gd name="T4" fmla="*/ 85 w 567"/>
                <a:gd name="T5" fmla="*/ 57 h 709"/>
                <a:gd name="T6" fmla="*/ 114 w 567"/>
                <a:gd name="T7" fmla="*/ 114 h 709"/>
                <a:gd name="T8" fmla="*/ 142 w 567"/>
                <a:gd name="T9" fmla="*/ 57 h 709"/>
                <a:gd name="T10" fmla="*/ 114 w 567"/>
                <a:gd name="T11" fmla="*/ 0 h 709"/>
                <a:gd name="T12" fmla="*/ 199 w 567"/>
                <a:gd name="T13" fmla="*/ 0 h 709"/>
                <a:gd name="T14" fmla="*/ 227 w 567"/>
                <a:gd name="T15" fmla="*/ 28 h 709"/>
                <a:gd name="T16" fmla="*/ 199 w 567"/>
                <a:gd name="T17" fmla="*/ 85 h 709"/>
                <a:gd name="T18" fmla="*/ 227 w 567"/>
                <a:gd name="T19" fmla="*/ 114 h 709"/>
                <a:gd name="T20" fmla="*/ 199 w 567"/>
                <a:gd name="T21" fmla="*/ 227 h 709"/>
                <a:gd name="T22" fmla="*/ 312 w 567"/>
                <a:gd name="T23" fmla="*/ 284 h 709"/>
                <a:gd name="T24" fmla="*/ 369 w 567"/>
                <a:gd name="T25" fmla="*/ 284 h 709"/>
                <a:gd name="T26" fmla="*/ 369 w 567"/>
                <a:gd name="T27" fmla="*/ 227 h 709"/>
                <a:gd name="T28" fmla="*/ 397 w 567"/>
                <a:gd name="T29" fmla="*/ 199 h 709"/>
                <a:gd name="T30" fmla="*/ 511 w 567"/>
                <a:gd name="T31" fmla="*/ 284 h 709"/>
                <a:gd name="T32" fmla="*/ 539 w 567"/>
                <a:gd name="T33" fmla="*/ 397 h 709"/>
                <a:gd name="T34" fmla="*/ 511 w 567"/>
                <a:gd name="T35" fmla="*/ 397 h 709"/>
                <a:gd name="T36" fmla="*/ 454 w 567"/>
                <a:gd name="T37" fmla="*/ 539 h 709"/>
                <a:gd name="T38" fmla="*/ 539 w 567"/>
                <a:gd name="T39" fmla="*/ 567 h 709"/>
                <a:gd name="T40" fmla="*/ 567 w 567"/>
                <a:gd name="T41" fmla="*/ 624 h 709"/>
                <a:gd name="T42" fmla="*/ 397 w 567"/>
                <a:gd name="T43" fmla="*/ 709 h 709"/>
                <a:gd name="T44" fmla="*/ 369 w 567"/>
                <a:gd name="T45" fmla="*/ 681 h 709"/>
                <a:gd name="T46" fmla="*/ 341 w 567"/>
                <a:gd name="T47" fmla="*/ 709 h 709"/>
                <a:gd name="T48" fmla="*/ 312 w 567"/>
                <a:gd name="T49" fmla="*/ 681 h 709"/>
                <a:gd name="T50" fmla="*/ 397 w 567"/>
                <a:gd name="T51" fmla="*/ 567 h 709"/>
                <a:gd name="T52" fmla="*/ 341 w 567"/>
                <a:gd name="T53" fmla="*/ 539 h 709"/>
                <a:gd name="T54" fmla="*/ 312 w 567"/>
                <a:gd name="T55" fmla="*/ 595 h 709"/>
                <a:gd name="T56" fmla="*/ 255 w 567"/>
                <a:gd name="T57" fmla="*/ 567 h 709"/>
                <a:gd name="T58" fmla="*/ 227 w 567"/>
                <a:gd name="T59" fmla="*/ 595 h 709"/>
                <a:gd name="T60" fmla="*/ 199 w 567"/>
                <a:gd name="T61" fmla="*/ 567 h 709"/>
                <a:gd name="T62" fmla="*/ 227 w 567"/>
                <a:gd name="T63" fmla="*/ 539 h 709"/>
                <a:gd name="T64" fmla="*/ 170 w 567"/>
                <a:gd name="T65" fmla="*/ 510 h 709"/>
                <a:gd name="T66" fmla="*/ 142 w 567"/>
                <a:gd name="T67" fmla="*/ 539 h 709"/>
                <a:gd name="T68" fmla="*/ 85 w 567"/>
                <a:gd name="T69" fmla="*/ 482 h 709"/>
                <a:gd name="T70" fmla="*/ 114 w 567"/>
                <a:gd name="T71" fmla="*/ 397 h 709"/>
                <a:gd name="T72" fmla="*/ 29 w 567"/>
                <a:gd name="T73" fmla="*/ 340 h 709"/>
                <a:gd name="T74" fmla="*/ 85 w 567"/>
                <a:gd name="T75" fmla="*/ 255 h 709"/>
                <a:gd name="T76" fmla="*/ 0 w 567"/>
                <a:gd name="T77" fmla="*/ 170 h 709"/>
                <a:gd name="T78" fmla="*/ 29 w 567"/>
                <a:gd name="T79" fmla="*/ 142 h 709"/>
                <a:gd name="T80" fmla="*/ 0 w 567"/>
                <a:gd name="T81" fmla="*/ 114 h 709"/>
                <a:gd name="T82" fmla="*/ 0 w 567"/>
                <a:gd name="T83" fmla="*/ 8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7" h="709">
                  <a:moveTo>
                    <a:pt x="0" y="85"/>
                  </a:moveTo>
                  <a:lnTo>
                    <a:pt x="29" y="85"/>
                  </a:lnTo>
                  <a:lnTo>
                    <a:pt x="85" y="57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227"/>
                  </a:lnTo>
                  <a:lnTo>
                    <a:pt x="312" y="284"/>
                  </a:lnTo>
                  <a:lnTo>
                    <a:pt x="369" y="284"/>
                  </a:lnTo>
                  <a:lnTo>
                    <a:pt x="369" y="227"/>
                  </a:lnTo>
                  <a:lnTo>
                    <a:pt x="397" y="199"/>
                  </a:lnTo>
                  <a:lnTo>
                    <a:pt x="511" y="284"/>
                  </a:lnTo>
                  <a:lnTo>
                    <a:pt x="539" y="397"/>
                  </a:lnTo>
                  <a:lnTo>
                    <a:pt x="511" y="397"/>
                  </a:lnTo>
                  <a:lnTo>
                    <a:pt x="454" y="539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397" y="709"/>
                  </a:lnTo>
                  <a:lnTo>
                    <a:pt x="369" y="681"/>
                  </a:lnTo>
                  <a:lnTo>
                    <a:pt x="341" y="709"/>
                  </a:lnTo>
                  <a:lnTo>
                    <a:pt x="312" y="681"/>
                  </a:lnTo>
                  <a:lnTo>
                    <a:pt x="397" y="567"/>
                  </a:lnTo>
                  <a:lnTo>
                    <a:pt x="341" y="539"/>
                  </a:lnTo>
                  <a:lnTo>
                    <a:pt x="312" y="595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199" y="567"/>
                  </a:lnTo>
                  <a:lnTo>
                    <a:pt x="227" y="539"/>
                  </a:lnTo>
                  <a:lnTo>
                    <a:pt x="170" y="510"/>
                  </a:lnTo>
                  <a:lnTo>
                    <a:pt x="142" y="539"/>
                  </a:lnTo>
                  <a:lnTo>
                    <a:pt x="85" y="482"/>
                  </a:lnTo>
                  <a:lnTo>
                    <a:pt x="114" y="397"/>
                  </a:lnTo>
                  <a:lnTo>
                    <a:pt x="29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3" name="Freeform 753"/>
            <p:cNvSpPr>
              <a:spLocks/>
            </p:cNvSpPr>
            <p:nvPr/>
          </p:nvSpPr>
          <p:spPr bwMode="auto">
            <a:xfrm>
              <a:off x="743" y="3024"/>
              <a:ext cx="1475" cy="1786"/>
            </a:xfrm>
            <a:custGeom>
              <a:avLst/>
              <a:gdLst>
                <a:gd name="T0" fmla="*/ 908 w 1475"/>
                <a:gd name="T1" fmla="*/ 1673 h 1786"/>
                <a:gd name="T2" fmla="*/ 766 w 1475"/>
                <a:gd name="T3" fmla="*/ 1616 h 1786"/>
                <a:gd name="T4" fmla="*/ 709 w 1475"/>
                <a:gd name="T5" fmla="*/ 1673 h 1786"/>
                <a:gd name="T6" fmla="*/ 624 w 1475"/>
                <a:gd name="T7" fmla="*/ 1503 h 1786"/>
                <a:gd name="T8" fmla="*/ 624 w 1475"/>
                <a:gd name="T9" fmla="*/ 1417 h 1786"/>
                <a:gd name="T10" fmla="*/ 511 w 1475"/>
                <a:gd name="T11" fmla="*/ 1389 h 1786"/>
                <a:gd name="T12" fmla="*/ 511 w 1475"/>
                <a:gd name="T13" fmla="*/ 1503 h 1786"/>
                <a:gd name="T14" fmla="*/ 426 w 1475"/>
                <a:gd name="T15" fmla="*/ 1474 h 1786"/>
                <a:gd name="T16" fmla="*/ 426 w 1475"/>
                <a:gd name="T17" fmla="*/ 1417 h 1786"/>
                <a:gd name="T18" fmla="*/ 341 w 1475"/>
                <a:gd name="T19" fmla="*/ 1417 h 1786"/>
                <a:gd name="T20" fmla="*/ 312 w 1475"/>
                <a:gd name="T21" fmla="*/ 1304 h 1786"/>
                <a:gd name="T22" fmla="*/ 171 w 1475"/>
                <a:gd name="T23" fmla="*/ 1247 h 1786"/>
                <a:gd name="T24" fmla="*/ 171 w 1475"/>
                <a:gd name="T25" fmla="*/ 1134 h 1786"/>
                <a:gd name="T26" fmla="*/ 142 w 1475"/>
                <a:gd name="T27" fmla="*/ 1049 h 1786"/>
                <a:gd name="T28" fmla="*/ 142 w 1475"/>
                <a:gd name="T29" fmla="*/ 907 h 1786"/>
                <a:gd name="T30" fmla="*/ 171 w 1475"/>
                <a:gd name="T31" fmla="*/ 794 h 1786"/>
                <a:gd name="T32" fmla="*/ 114 w 1475"/>
                <a:gd name="T33" fmla="*/ 567 h 1786"/>
                <a:gd name="T34" fmla="*/ 114 w 1475"/>
                <a:gd name="T35" fmla="*/ 482 h 1786"/>
                <a:gd name="T36" fmla="*/ 29 w 1475"/>
                <a:gd name="T37" fmla="*/ 482 h 1786"/>
                <a:gd name="T38" fmla="*/ 57 w 1475"/>
                <a:gd name="T39" fmla="*/ 397 h 1786"/>
                <a:gd name="T40" fmla="*/ 57 w 1475"/>
                <a:gd name="T41" fmla="*/ 283 h 1786"/>
                <a:gd name="T42" fmla="*/ 341 w 1475"/>
                <a:gd name="T43" fmla="*/ 113 h 1786"/>
                <a:gd name="T44" fmla="*/ 397 w 1475"/>
                <a:gd name="T45" fmla="*/ 0 h 1786"/>
                <a:gd name="T46" fmla="*/ 482 w 1475"/>
                <a:gd name="T47" fmla="*/ 85 h 1786"/>
                <a:gd name="T48" fmla="*/ 567 w 1475"/>
                <a:gd name="T49" fmla="*/ 198 h 1786"/>
                <a:gd name="T50" fmla="*/ 681 w 1475"/>
                <a:gd name="T51" fmla="*/ 255 h 1786"/>
                <a:gd name="T52" fmla="*/ 681 w 1475"/>
                <a:gd name="T53" fmla="*/ 454 h 1786"/>
                <a:gd name="T54" fmla="*/ 766 w 1475"/>
                <a:gd name="T55" fmla="*/ 539 h 1786"/>
                <a:gd name="T56" fmla="*/ 738 w 1475"/>
                <a:gd name="T57" fmla="*/ 709 h 1786"/>
                <a:gd name="T58" fmla="*/ 681 w 1475"/>
                <a:gd name="T59" fmla="*/ 794 h 1786"/>
                <a:gd name="T60" fmla="*/ 709 w 1475"/>
                <a:gd name="T61" fmla="*/ 850 h 1786"/>
                <a:gd name="T62" fmla="*/ 738 w 1475"/>
                <a:gd name="T63" fmla="*/ 936 h 1786"/>
                <a:gd name="T64" fmla="*/ 879 w 1475"/>
                <a:gd name="T65" fmla="*/ 850 h 1786"/>
                <a:gd name="T66" fmla="*/ 1021 w 1475"/>
                <a:gd name="T67" fmla="*/ 936 h 1786"/>
                <a:gd name="T68" fmla="*/ 1134 w 1475"/>
                <a:gd name="T69" fmla="*/ 964 h 1786"/>
                <a:gd name="T70" fmla="*/ 1219 w 1475"/>
                <a:gd name="T71" fmla="*/ 1106 h 1786"/>
                <a:gd name="T72" fmla="*/ 1276 w 1475"/>
                <a:gd name="T73" fmla="*/ 907 h 1786"/>
                <a:gd name="T74" fmla="*/ 1305 w 1475"/>
                <a:gd name="T75" fmla="*/ 992 h 1786"/>
                <a:gd name="T76" fmla="*/ 1333 w 1475"/>
                <a:gd name="T77" fmla="*/ 1134 h 1786"/>
                <a:gd name="T78" fmla="*/ 1361 w 1475"/>
                <a:gd name="T79" fmla="*/ 1191 h 1786"/>
                <a:gd name="T80" fmla="*/ 1418 w 1475"/>
                <a:gd name="T81" fmla="*/ 1247 h 1786"/>
                <a:gd name="T82" fmla="*/ 1418 w 1475"/>
                <a:gd name="T83" fmla="*/ 1276 h 1786"/>
                <a:gd name="T84" fmla="*/ 1390 w 1475"/>
                <a:gd name="T85" fmla="*/ 1361 h 1786"/>
                <a:gd name="T86" fmla="*/ 1305 w 1475"/>
                <a:gd name="T87" fmla="*/ 1332 h 1786"/>
                <a:gd name="T88" fmla="*/ 1078 w 1475"/>
                <a:gd name="T89" fmla="*/ 1701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5" h="1786">
                  <a:moveTo>
                    <a:pt x="936" y="1786"/>
                  </a:moveTo>
                  <a:lnTo>
                    <a:pt x="908" y="1673"/>
                  </a:lnTo>
                  <a:lnTo>
                    <a:pt x="794" y="1588"/>
                  </a:lnTo>
                  <a:lnTo>
                    <a:pt x="766" y="1616"/>
                  </a:lnTo>
                  <a:lnTo>
                    <a:pt x="766" y="1673"/>
                  </a:lnTo>
                  <a:lnTo>
                    <a:pt x="709" y="1673"/>
                  </a:lnTo>
                  <a:lnTo>
                    <a:pt x="596" y="1616"/>
                  </a:lnTo>
                  <a:lnTo>
                    <a:pt x="624" y="1503"/>
                  </a:lnTo>
                  <a:lnTo>
                    <a:pt x="596" y="1474"/>
                  </a:lnTo>
                  <a:lnTo>
                    <a:pt x="624" y="1417"/>
                  </a:lnTo>
                  <a:lnTo>
                    <a:pt x="596" y="1389"/>
                  </a:lnTo>
                  <a:lnTo>
                    <a:pt x="511" y="1389"/>
                  </a:lnTo>
                  <a:lnTo>
                    <a:pt x="539" y="1446"/>
                  </a:lnTo>
                  <a:lnTo>
                    <a:pt x="511" y="1503"/>
                  </a:lnTo>
                  <a:lnTo>
                    <a:pt x="482" y="1446"/>
                  </a:lnTo>
                  <a:lnTo>
                    <a:pt x="426" y="1474"/>
                  </a:lnTo>
                  <a:lnTo>
                    <a:pt x="397" y="1474"/>
                  </a:lnTo>
                  <a:lnTo>
                    <a:pt x="426" y="1417"/>
                  </a:lnTo>
                  <a:lnTo>
                    <a:pt x="426" y="1389"/>
                  </a:lnTo>
                  <a:lnTo>
                    <a:pt x="341" y="1417"/>
                  </a:lnTo>
                  <a:lnTo>
                    <a:pt x="284" y="1332"/>
                  </a:lnTo>
                  <a:lnTo>
                    <a:pt x="312" y="1304"/>
                  </a:lnTo>
                  <a:lnTo>
                    <a:pt x="227" y="1247"/>
                  </a:lnTo>
                  <a:lnTo>
                    <a:pt x="171" y="1247"/>
                  </a:lnTo>
                  <a:lnTo>
                    <a:pt x="142" y="1162"/>
                  </a:lnTo>
                  <a:lnTo>
                    <a:pt x="171" y="1134"/>
                  </a:lnTo>
                  <a:lnTo>
                    <a:pt x="199" y="1077"/>
                  </a:lnTo>
                  <a:lnTo>
                    <a:pt x="142" y="1049"/>
                  </a:lnTo>
                  <a:lnTo>
                    <a:pt x="171" y="964"/>
                  </a:lnTo>
                  <a:lnTo>
                    <a:pt x="142" y="907"/>
                  </a:lnTo>
                  <a:lnTo>
                    <a:pt x="171" y="879"/>
                  </a:lnTo>
                  <a:lnTo>
                    <a:pt x="171" y="794"/>
                  </a:lnTo>
                  <a:lnTo>
                    <a:pt x="199" y="765"/>
                  </a:lnTo>
                  <a:lnTo>
                    <a:pt x="114" y="567"/>
                  </a:lnTo>
                  <a:lnTo>
                    <a:pt x="85" y="567"/>
                  </a:lnTo>
                  <a:lnTo>
                    <a:pt x="114" y="482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0" y="454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27" y="227"/>
                  </a:lnTo>
                  <a:lnTo>
                    <a:pt x="341" y="113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39" y="85"/>
                  </a:lnTo>
                  <a:lnTo>
                    <a:pt x="567" y="198"/>
                  </a:lnTo>
                  <a:lnTo>
                    <a:pt x="681" y="227"/>
                  </a:lnTo>
                  <a:lnTo>
                    <a:pt x="681" y="255"/>
                  </a:lnTo>
                  <a:lnTo>
                    <a:pt x="624" y="312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766" y="539"/>
                  </a:lnTo>
                  <a:lnTo>
                    <a:pt x="738" y="567"/>
                  </a:lnTo>
                  <a:lnTo>
                    <a:pt x="738" y="709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822"/>
                  </a:lnTo>
                  <a:lnTo>
                    <a:pt x="709" y="850"/>
                  </a:lnTo>
                  <a:lnTo>
                    <a:pt x="738" y="879"/>
                  </a:lnTo>
                  <a:lnTo>
                    <a:pt x="738" y="936"/>
                  </a:lnTo>
                  <a:lnTo>
                    <a:pt x="823" y="907"/>
                  </a:lnTo>
                  <a:lnTo>
                    <a:pt x="879" y="850"/>
                  </a:lnTo>
                  <a:lnTo>
                    <a:pt x="936" y="850"/>
                  </a:lnTo>
                  <a:lnTo>
                    <a:pt x="1021" y="936"/>
                  </a:lnTo>
                  <a:lnTo>
                    <a:pt x="1078" y="936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219" y="1106"/>
                  </a:lnTo>
                  <a:lnTo>
                    <a:pt x="1219" y="964"/>
                  </a:lnTo>
                  <a:lnTo>
                    <a:pt x="1276" y="907"/>
                  </a:lnTo>
                  <a:lnTo>
                    <a:pt x="1276" y="964"/>
                  </a:lnTo>
                  <a:lnTo>
                    <a:pt x="1305" y="992"/>
                  </a:lnTo>
                  <a:lnTo>
                    <a:pt x="1276" y="1049"/>
                  </a:lnTo>
                  <a:lnTo>
                    <a:pt x="1333" y="1134"/>
                  </a:lnTo>
                  <a:lnTo>
                    <a:pt x="1390" y="1162"/>
                  </a:lnTo>
                  <a:lnTo>
                    <a:pt x="1361" y="1191"/>
                  </a:lnTo>
                  <a:lnTo>
                    <a:pt x="1418" y="1191"/>
                  </a:lnTo>
                  <a:lnTo>
                    <a:pt x="1418" y="1247"/>
                  </a:lnTo>
                  <a:lnTo>
                    <a:pt x="1475" y="1247"/>
                  </a:lnTo>
                  <a:lnTo>
                    <a:pt x="1418" y="1276"/>
                  </a:lnTo>
                  <a:lnTo>
                    <a:pt x="1446" y="1332"/>
                  </a:lnTo>
                  <a:lnTo>
                    <a:pt x="1390" y="1361"/>
                  </a:lnTo>
                  <a:lnTo>
                    <a:pt x="1361" y="1304"/>
                  </a:lnTo>
                  <a:lnTo>
                    <a:pt x="1305" y="1332"/>
                  </a:lnTo>
                  <a:lnTo>
                    <a:pt x="1276" y="1446"/>
                  </a:lnTo>
                  <a:lnTo>
                    <a:pt x="1078" y="1701"/>
                  </a:lnTo>
                  <a:lnTo>
                    <a:pt x="936" y="178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1169" y="1692"/>
              <a:ext cx="2183" cy="1332"/>
            </a:xfrm>
            <a:custGeom>
              <a:avLst/>
              <a:gdLst>
                <a:gd name="T0" fmla="*/ 85 w 2183"/>
                <a:gd name="T1" fmla="*/ 992 h 1332"/>
                <a:gd name="T2" fmla="*/ 226 w 2183"/>
                <a:gd name="T3" fmla="*/ 963 h 1332"/>
                <a:gd name="T4" fmla="*/ 255 w 2183"/>
                <a:gd name="T5" fmla="*/ 907 h 1332"/>
                <a:gd name="T6" fmla="*/ 312 w 2183"/>
                <a:gd name="T7" fmla="*/ 822 h 1332"/>
                <a:gd name="T8" fmla="*/ 425 w 2183"/>
                <a:gd name="T9" fmla="*/ 878 h 1332"/>
                <a:gd name="T10" fmla="*/ 425 w 2183"/>
                <a:gd name="T11" fmla="*/ 822 h 1332"/>
                <a:gd name="T12" fmla="*/ 567 w 2183"/>
                <a:gd name="T13" fmla="*/ 793 h 1332"/>
                <a:gd name="T14" fmla="*/ 595 w 2183"/>
                <a:gd name="T15" fmla="*/ 850 h 1332"/>
                <a:gd name="T16" fmla="*/ 652 w 2183"/>
                <a:gd name="T17" fmla="*/ 850 h 1332"/>
                <a:gd name="T18" fmla="*/ 793 w 2183"/>
                <a:gd name="T19" fmla="*/ 822 h 1332"/>
                <a:gd name="T20" fmla="*/ 879 w 2183"/>
                <a:gd name="T21" fmla="*/ 623 h 1332"/>
                <a:gd name="T22" fmla="*/ 935 w 2183"/>
                <a:gd name="T23" fmla="*/ 595 h 1332"/>
                <a:gd name="T24" fmla="*/ 1049 w 2183"/>
                <a:gd name="T25" fmla="*/ 708 h 1332"/>
                <a:gd name="T26" fmla="*/ 1049 w 2183"/>
                <a:gd name="T27" fmla="*/ 822 h 1332"/>
                <a:gd name="T28" fmla="*/ 1049 w 2183"/>
                <a:gd name="T29" fmla="*/ 963 h 1332"/>
                <a:gd name="T30" fmla="*/ 1077 w 2183"/>
                <a:gd name="T31" fmla="*/ 1049 h 1332"/>
                <a:gd name="T32" fmla="*/ 1049 w 2183"/>
                <a:gd name="T33" fmla="*/ 1162 h 1332"/>
                <a:gd name="T34" fmla="*/ 1077 w 2183"/>
                <a:gd name="T35" fmla="*/ 1190 h 1332"/>
                <a:gd name="T36" fmla="*/ 1247 w 2183"/>
                <a:gd name="T37" fmla="*/ 1219 h 1332"/>
                <a:gd name="T38" fmla="*/ 1417 w 2183"/>
                <a:gd name="T39" fmla="*/ 1275 h 1332"/>
                <a:gd name="T40" fmla="*/ 1644 w 2183"/>
                <a:gd name="T41" fmla="*/ 1190 h 1332"/>
                <a:gd name="T42" fmla="*/ 1757 w 2183"/>
                <a:gd name="T43" fmla="*/ 1247 h 1332"/>
                <a:gd name="T44" fmla="*/ 1842 w 2183"/>
                <a:gd name="T45" fmla="*/ 1247 h 1332"/>
                <a:gd name="T46" fmla="*/ 1899 w 2183"/>
                <a:gd name="T47" fmla="*/ 1332 h 1332"/>
                <a:gd name="T48" fmla="*/ 2013 w 2183"/>
                <a:gd name="T49" fmla="*/ 1275 h 1332"/>
                <a:gd name="T50" fmla="*/ 2013 w 2183"/>
                <a:gd name="T51" fmla="*/ 1162 h 1332"/>
                <a:gd name="T52" fmla="*/ 2041 w 2183"/>
                <a:gd name="T53" fmla="*/ 1077 h 1332"/>
                <a:gd name="T54" fmla="*/ 2069 w 2183"/>
                <a:gd name="T55" fmla="*/ 992 h 1332"/>
                <a:gd name="T56" fmla="*/ 2069 w 2183"/>
                <a:gd name="T57" fmla="*/ 878 h 1332"/>
                <a:gd name="T58" fmla="*/ 2126 w 2183"/>
                <a:gd name="T59" fmla="*/ 822 h 1332"/>
                <a:gd name="T60" fmla="*/ 2183 w 2183"/>
                <a:gd name="T61" fmla="*/ 765 h 1332"/>
                <a:gd name="T62" fmla="*/ 2098 w 2183"/>
                <a:gd name="T63" fmla="*/ 765 h 1332"/>
                <a:gd name="T64" fmla="*/ 2041 w 2183"/>
                <a:gd name="T65" fmla="*/ 708 h 1332"/>
                <a:gd name="T66" fmla="*/ 2069 w 2183"/>
                <a:gd name="T67" fmla="*/ 652 h 1332"/>
                <a:gd name="T68" fmla="*/ 2041 w 2183"/>
                <a:gd name="T69" fmla="*/ 538 h 1332"/>
                <a:gd name="T70" fmla="*/ 2041 w 2183"/>
                <a:gd name="T71" fmla="*/ 453 h 1332"/>
                <a:gd name="T72" fmla="*/ 1984 w 2183"/>
                <a:gd name="T73" fmla="*/ 396 h 1332"/>
                <a:gd name="T74" fmla="*/ 1927 w 2183"/>
                <a:gd name="T75" fmla="*/ 255 h 1332"/>
                <a:gd name="T76" fmla="*/ 1871 w 2183"/>
                <a:gd name="T77" fmla="*/ 198 h 1332"/>
                <a:gd name="T78" fmla="*/ 1757 w 2183"/>
                <a:gd name="T79" fmla="*/ 85 h 1332"/>
                <a:gd name="T80" fmla="*/ 1644 w 2183"/>
                <a:gd name="T81" fmla="*/ 113 h 1332"/>
                <a:gd name="T82" fmla="*/ 1417 w 2183"/>
                <a:gd name="T83" fmla="*/ 0 h 1332"/>
                <a:gd name="T84" fmla="*/ 1332 w 2183"/>
                <a:gd name="T85" fmla="*/ 56 h 1332"/>
                <a:gd name="T86" fmla="*/ 1275 w 2183"/>
                <a:gd name="T87" fmla="*/ 141 h 1332"/>
                <a:gd name="T88" fmla="*/ 1134 w 2183"/>
                <a:gd name="T89" fmla="*/ 198 h 1332"/>
                <a:gd name="T90" fmla="*/ 1105 w 2183"/>
                <a:gd name="T91" fmla="*/ 113 h 1332"/>
                <a:gd name="T92" fmla="*/ 964 w 2183"/>
                <a:gd name="T93" fmla="*/ 198 h 1332"/>
                <a:gd name="T94" fmla="*/ 879 w 2183"/>
                <a:gd name="T95" fmla="*/ 113 h 1332"/>
                <a:gd name="T96" fmla="*/ 793 w 2183"/>
                <a:gd name="T97" fmla="*/ 170 h 1332"/>
                <a:gd name="T98" fmla="*/ 765 w 2183"/>
                <a:gd name="T99" fmla="*/ 255 h 1332"/>
                <a:gd name="T100" fmla="*/ 680 w 2183"/>
                <a:gd name="T101" fmla="*/ 170 h 1332"/>
                <a:gd name="T102" fmla="*/ 595 w 2183"/>
                <a:gd name="T103" fmla="*/ 85 h 1332"/>
                <a:gd name="T104" fmla="*/ 482 w 2183"/>
                <a:gd name="T105" fmla="*/ 113 h 1332"/>
                <a:gd name="T106" fmla="*/ 510 w 2183"/>
                <a:gd name="T107" fmla="*/ 226 h 1332"/>
                <a:gd name="T108" fmla="*/ 425 w 2183"/>
                <a:gd name="T109" fmla="*/ 340 h 1332"/>
                <a:gd name="T110" fmla="*/ 425 w 2183"/>
                <a:gd name="T111" fmla="*/ 396 h 1332"/>
                <a:gd name="T112" fmla="*/ 340 w 2183"/>
                <a:gd name="T113" fmla="*/ 396 h 1332"/>
                <a:gd name="T114" fmla="*/ 283 w 2183"/>
                <a:gd name="T115" fmla="*/ 482 h 1332"/>
                <a:gd name="T116" fmla="*/ 226 w 2183"/>
                <a:gd name="T117" fmla="*/ 482 h 1332"/>
                <a:gd name="T118" fmla="*/ 56 w 2183"/>
                <a:gd name="T119" fmla="*/ 623 h 1332"/>
                <a:gd name="T120" fmla="*/ 0 w 2183"/>
                <a:gd name="T121" fmla="*/ 680 h 1332"/>
                <a:gd name="T122" fmla="*/ 141 w 2183"/>
                <a:gd name="T123" fmla="*/ 737 h 1332"/>
                <a:gd name="T124" fmla="*/ 113 w 2183"/>
                <a:gd name="T125" fmla="*/ 765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3" h="1332">
                  <a:moveTo>
                    <a:pt x="56" y="935"/>
                  </a:moveTo>
                  <a:lnTo>
                    <a:pt x="85" y="992"/>
                  </a:lnTo>
                  <a:lnTo>
                    <a:pt x="141" y="1020"/>
                  </a:lnTo>
                  <a:lnTo>
                    <a:pt x="226" y="963"/>
                  </a:lnTo>
                  <a:lnTo>
                    <a:pt x="226" y="935"/>
                  </a:lnTo>
                  <a:lnTo>
                    <a:pt x="255" y="907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425" y="878"/>
                  </a:lnTo>
                  <a:lnTo>
                    <a:pt x="453" y="850"/>
                  </a:lnTo>
                  <a:lnTo>
                    <a:pt x="425" y="822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95" y="850"/>
                  </a:lnTo>
                  <a:lnTo>
                    <a:pt x="652" y="907"/>
                  </a:lnTo>
                  <a:lnTo>
                    <a:pt x="652" y="850"/>
                  </a:lnTo>
                  <a:lnTo>
                    <a:pt x="765" y="765"/>
                  </a:lnTo>
                  <a:lnTo>
                    <a:pt x="793" y="822"/>
                  </a:lnTo>
                  <a:lnTo>
                    <a:pt x="822" y="708"/>
                  </a:lnTo>
                  <a:lnTo>
                    <a:pt x="879" y="623"/>
                  </a:lnTo>
                  <a:lnTo>
                    <a:pt x="907" y="623"/>
                  </a:lnTo>
                  <a:lnTo>
                    <a:pt x="935" y="595"/>
                  </a:lnTo>
                  <a:lnTo>
                    <a:pt x="992" y="680"/>
                  </a:lnTo>
                  <a:lnTo>
                    <a:pt x="1049" y="708"/>
                  </a:lnTo>
                  <a:lnTo>
                    <a:pt x="1020" y="737"/>
                  </a:lnTo>
                  <a:lnTo>
                    <a:pt x="1049" y="822"/>
                  </a:lnTo>
                  <a:lnTo>
                    <a:pt x="992" y="935"/>
                  </a:lnTo>
                  <a:lnTo>
                    <a:pt x="1049" y="963"/>
                  </a:lnTo>
                  <a:lnTo>
                    <a:pt x="1020" y="1020"/>
                  </a:lnTo>
                  <a:lnTo>
                    <a:pt x="1077" y="1049"/>
                  </a:lnTo>
                  <a:lnTo>
                    <a:pt x="1049" y="1134"/>
                  </a:lnTo>
                  <a:lnTo>
                    <a:pt x="1049" y="1162"/>
                  </a:lnTo>
                  <a:lnTo>
                    <a:pt x="1077" y="1162"/>
                  </a:lnTo>
                  <a:lnTo>
                    <a:pt x="1077" y="1190"/>
                  </a:lnTo>
                  <a:lnTo>
                    <a:pt x="1247" y="1190"/>
                  </a:lnTo>
                  <a:lnTo>
                    <a:pt x="1247" y="1219"/>
                  </a:lnTo>
                  <a:lnTo>
                    <a:pt x="1332" y="1219"/>
                  </a:lnTo>
                  <a:lnTo>
                    <a:pt x="1417" y="1275"/>
                  </a:lnTo>
                  <a:lnTo>
                    <a:pt x="1559" y="1162"/>
                  </a:lnTo>
                  <a:lnTo>
                    <a:pt x="1644" y="1190"/>
                  </a:lnTo>
                  <a:lnTo>
                    <a:pt x="1701" y="1247"/>
                  </a:lnTo>
                  <a:lnTo>
                    <a:pt x="1757" y="1247"/>
                  </a:lnTo>
                  <a:lnTo>
                    <a:pt x="1786" y="1190"/>
                  </a:lnTo>
                  <a:lnTo>
                    <a:pt x="1842" y="1247"/>
                  </a:lnTo>
                  <a:lnTo>
                    <a:pt x="1842" y="1332"/>
                  </a:lnTo>
                  <a:lnTo>
                    <a:pt x="1899" y="1332"/>
                  </a:lnTo>
                  <a:lnTo>
                    <a:pt x="1956" y="1275"/>
                  </a:lnTo>
                  <a:lnTo>
                    <a:pt x="2013" y="1275"/>
                  </a:lnTo>
                  <a:lnTo>
                    <a:pt x="2041" y="1219"/>
                  </a:lnTo>
                  <a:lnTo>
                    <a:pt x="2013" y="1162"/>
                  </a:lnTo>
                  <a:lnTo>
                    <a:pt x="2041" y="1134"/>
                  </a:lnTo>
                  <a:lnTo>
                    <a:pt x="2041" y="1077"/>
                  </a:lnTo>
                  <a:lnTo>
                    <a:pt x="2069" y="1049"/>
                  </a:lnTo>
                  <a:lnTo>
                    <a:pt x="2069" y="992"/>
                  </a:lnTo>
                  <a:lnTo>
                    <a:pt x="2126" y="935"/>
                  </a:lnTo>
                  <a:lnTo>
                    <a:pt x="2069" y="878"/>
                  </a:lnTo>
                  <a:lnTo>
                    <a:pt x="2098" y="822"/>
                  </a:lnTo>
                  <a:lnTo>
                    <a:pt x="2126" y="822"/>
                  </a:lnTo>
                  <a:lnTo>
                    <a:pt x="2126" y="793"/>
                  </a:lnTo>
                  <a:lnTo>
                    <a:pt x="2183" y="765"/>
                  </a:lnTo>
                  <a:lnTo>
                    <a:pt x="2126" y="737"/>
                  </a:lnTo>
                  <a:lnTo>
                    <a:pt x="2098" y="765"/>
                  </a:lnTo>
                  <a:lnTo>
                    <a:pt x="2069" y="708"/>
                  </a:lnTo>
                  <a:lnTo>
                    <a:pt x="2041" y="708"/>
                  </a:lnTo>
                  <a:lnTo>
                    <a:pt x="2041" y="680"/>
                  </a:lnTo>
                  <a:lnTo>
                    <a:pt x="2069" y="652"/>
                  </a:lnTo>
                  <a:lnTo>
                    <a:pt x="2041" y="595"/>
                  </a:lnTo>
                  <a:lnTo>
                    <a:pt x="2041" y="538"/>
                  </a:lnTo>
                  <a:lnTo>
                    <a:pt x="2098" y="510"/>
                  </a:lnTo>
                  <a:lnTo>
                    <a:pt x="2041" y="453"/>
                  </a:lnTo>
                  <a:lnTo>
                    <a:pt x="2013" y="453"/>
                  </a:lnTo>
                  <a:lnTo>
                    <a:pt x="1984" y="396"/>
                  </a:lnTo>
                  <a:lnTo>
                    <a:pt x="2013" y="311"/>
                  </a:lnTo>
                  <a:lnTo>
                    <a:pt x="1927" y="255"/>
                  </a:lnTo>
                  <a:lnTo>
                    <a:pt x="1927" y="198"/>
                  </a:lnTo>
                  <a:lnTo>
                    <a:pt x="1871" y="198"/>
                  </a:lnTo>
                  <a:lnTo>
                    <a:pt x="1871" y="141"/>
                  </a:lnTo>
                  <a:lnTo>
                    <a:pt x="1757" y="85"/>
                  </a:lnTo>
                  <a:lnTo>
                    <a:pt x="1701" y="141"/>
                  </a:lnTo>
                  <a:lnTo>
                    <a:pt x="1644" y="113"/>
                  </a:lnTo>
                  <a:lnTo>
                    <a:pt x="1502" y="113"/>
                  </a:lnTo>
                  <a:lnTo>
                    <a:pt x="1417" y="0"/>
                  </a:lnTo>
                  <a:lnTo>
                    <a:pt x="1360" y="28"/>
                  </a:lnTo>
                  <a:lnTo>
                    <a:pt x="1332" y="56"/>
                  </a:lnTo>
                  <a:lnTo>
                    <a:pt x="1332" y="141"/>
                  </a:lnTo>
                  <a:lnTo>
                    <a:pt x="1275" y="141"/>
                  </a:lnTo>
                  <a:lnTo>
                    <a:pt x="1219" y="255"/>
                  </a:lnTo>
                  <a:lnTo>
                    <a:pt x="1134" y="198"/>
                  </a:lnTo>
                  <a:lnTo>
                    <a:pt x="1162" y="141"/>
                  </a:lnTo>
                  <a:lnTo>
                    <a:pt x="1105" y="113"/>
                  </a:lnTo>
                  <a:lnTo>
                    <a:pt x="1020" y="141"/>
                  </a:lnTo>
                  <a:lnTo>
                    <a:pt x="964" y="198"/>
                  </a:lnTo>
                  <a:lnTo>
                    <a:pt x="879" y="170"/>
                  </a:lnTo>
                  <a:lnTo>
                    <a:pt x="879" y="113"/>
                  </a:lnTo>
                  <a:lnTo>
                    <a:pt x="850" y="113"/>
                  </a:lnTo>
                  <a:lnTo>
                    <a:pt x="793" y="170"/>
                  </a:lnTo>
                  <a:lnTo>
                    <a:pt x="793" y="198"/>
                  </a:lnTo>
                  <a:lnTo>
                    <a:pt x="765" y="255"/>
                  </a:lnTo>
                  <a:lnTo>
                    <a:pt x="708" y="226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510" y="141"/>
                  </a:lnTo>
                  <a:lnTo>
                    <a:pt x="510" y="226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25" y="396"/>
                  </a:lnTo>
                  <a:lnTo>
                    <a:pt x="397" y="425"/>
                  </a:lnTo>
                  <a:lnTo>
                    <a:pt x="340" y="396"/>
                  </a:lnTo>
                  <a:lnTo>
                    <a:pt x="283" y="453"/>
                  </a:lnTo>
                  <a:lnTo>
                    <a:pt x="283" y="482"/>
                  </a:lnTo>
                  <a:lnTo>
                    <a:pt x="255" y="482"/>
                  </a:lnTo>
                  <a:lnTo>
                    <a:pt x="226" y="482"/>
                  </a:lnTo>
                  <a:lnTo>
                    <a:pt x="56" y="595"/>
                  </a:lnTo>
                  <a:lnTo>
                    <a:pt x="56" y="623"/>
                  </a:lnTo>
                  <a:lnTo>
                    <a:pt x="28" y="623"/>
                  </a:lnTo>
                  <a:lnTo>
                    <a:pt x="0" y="680"/>
                  </a:lnTo>
                  <a:lnTo>
                    <a:pt x="56" y="73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13" y="765"/>
                  </a:lnTo>
                  <a:lnTo>
                    <a:pt x="56" y="9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5" name="Freeform 755"/>
            <p:cNvSpPr>
              <a:spLocks/>
            </p:cNvSpPr>
            <p:nvPr/>
          </p:nvSpPr>
          <p:spPr bwMode="auto">
            <a:xfrm>
              <a:off x="3465" y="699"/>
              <a:ext cx="2183" cy="2212"/>
            </a:xfrm>
            <a:custGeom>
              <a:avLst/>
              <a:gdLst>
                <a:gd name="T0" fmla="*/ 397 w 2183"/>
                <a:gd name="T1" fmla="*/ 879 h 2212"/>
                <a:gd name="T2" fmla="*/ 312 w 2183"/>
                <a:gd name="T3" fmla="*/ 1021 h 2212"/>
                <a:gd name="T4" fmla="*/ 680 w 2183"/>
                <a:gd name="T5" fmla="*/ 1191 h 2212"/>
                <a:gd name="T6" fmla="*/ 680 w 2183"/>
                <a:gd name="T7" fmla="*/ 1418 h 2212"/>
                <a:gd name="T8" fmla="*/ 624 w 2183"/>
                <a:gd name="T9" fmla="*/ 1673 h 2212"/>
                <a:gd name="T10" fmla="*/ 737 w 2183"/>
                <a:gd name="T11" fmla="*/ 1786 h 2212"/>
                <a:gd name="T12" fmla="*/ 737 w 2183"/>
                <a:gd name="T13" fmla="*/ 1900 h 2212"/>
                <a:gd name="T14" fmla="*/ 737 w 2183"/>
                <a:gd name="T15" fmla="*/ 2042 h 2212"/>
                <a:gd name="T16" fmla="*/ 936 w 2183"/>
                <a:gd name="T17" fmla="*/ 2212 h 2212"/>
                <a:gd name="T18" fmla="*/ 1021 w 2183"/>
                <a:gd name="T19" fmla="*/ 2155 h 2212"/>
                <a:gd name="T20" fmla="*/ 1049 w 2183"/>
                <a:gd name="T21" fmla="*/ 2098 h 2212"/>
                <a:gd name="T22" fmla="*/ 1134 w 2183"/>
                <a:gd name="T23" fmla="*/ 1956 h 2212"/>
                <a:gd name="T24" fmla="*/ 1162 w 2183"/>
                <a:gd name="T25" fmla="*/ 1758 h 2212"/>
                <a:gd name="T26" fmla="*/ 1361 w 2183"/>
                <a:gd name="T27" fmla="*/ 1758 h 2212"/>
                <a:gd name="T28" fmla="*/ 1474 w 2183"/>
                <a:gd name="T29" fmla="*/ 1900 h 2212"/>
                <a:gd name="T30" fmla="*/ 1616 w 2183"/>
                <a:gd name="T31" fmla="*/ 1843 h 2212"/>
                <a:gd name="T32" fmla="*/ 1758 w 2183"/>
                <a:gd name="T33" fmla="*/ 1786 h 2212"/>
                <a:gd name="T34" fmla="*/ 1956 w 2183"/>
                <a:gd name="T35" fmla="*/ 1928 h 2212"/>
                <a:gd name="T36" fmla="*/ 2070 w 2183"/>
                <a:gd name="T37" fmla="*/ 1871 h 2212"/>
                <a:gd name="T38" fmla="*/ 2070 w 2183"/>
                <a:gd name="T39" fmla="*/ 1758 h 2212"/>
                <a:gd name="T40" fmla="*/ 2098 w 2183"/>
                <a:gd name="T41" fmla="*/ 1560 h 2212"/>
                <a:gd name="T42" fmla="*/ 2070 w 2183"/>
                <a:gd name="T43" fmla="*/ 1304 h 2212"/>
                <a:gd name="T44" fmla="*/ 1984 w 2183"/>
                <a:gd name="T45" fmla="*/ 1304 h 2212"/>
                <a:gd name="T46" fmla="*/ 1956 w 2183"/>
                <a:gd name="T47" fmla="*/ 1333 h 2212"/>
                <a:gd name="T48" fmla="*/ 1814 w 2183"/>
                <a:gd name="T49" fmla="*/ 1333 h 2212"/>
                <a:gd name="T50" fmla="*/ 1786 w 2183"/>
                <a:gd name="T51" fmla="*/ 1248 h 2212"/>
                <a:gd name="T52" fmla="*/ 1701 w 2183"/>
                <a:gd name="T53" fmla="*/ 1134 h 2212"/>
                <a:gd name="T54" fmla="*/ 1531 w 2183"/>
                <a:gd name="T55" fmla="*/ 1049 h 2212"/>
                <a:gd name="T56" fmla="*/ 1417 w 2183"/>
                <a:gd name="T57" fmla="*/ 1078 h 2212"/>
                <a:gd name="T58" fmla="*/ 1304 w 2183"/>
                <a:gd name="T59" fmla="*/ 993 h 2212"/>
                <a:gd name="T60" fmla="*/ 1134 w 2183"/>
                <a:gd name="T61" fmla="*/ 709 h 2212"/>
                <a:gd name="T62" fmla="*/ 1106 w 2183"/>
                <a:gd name="T63" fmla="*/ 624 h 2212"/>
                <a:gd name="T64" fmla="*/ 992 w 2183"/>
                <a:gd name="T65" fmla="*/ 454 h 2212"/>
                <a:gd name="T66" fmla="*/ 964 w 2183"/>
                <a:gd name="T67" fmla="*/ 312 h 2212"/>
                <a:gd name="T68" fmla="*/ 936 w 2183"/>
                <a:gd name="T69" fmla="*/ 255 h 2212"/>
                <a:gd name="T70" fmla="*/ 936 w 2183"/>
                <a:gd name="T71" fmla="*/ 114 h 2212"/>
                <a:gd name="T72" fmla="*/ 822 w 2183"/>
                <a:gd name="T73" fmla="*/ 85 h 2212"/>
                <a:gd name="T74" fmla="*/ 595 w 2183"/>
                <a:gd name="T75" fmla="*/ 57 h 2212"/>
                <a:gd name="T76" fmla="*/ 510 w 2183"/>
                <a:gd name="T77" fmla="*/ 114 h 2212"/>
                <a:gd name="T78" fmla="*/ 510 w 2183"/>
                <a:gd name="T79" fmla="*/ 255 h 2212"/>
                <a:gd name="T80" fmla="*/ 340 w 2183"/>
                <a:gd name="T81" fmla="*/ 255 h 2212"/>
                <a:gd name="T82" fmla="*/ 113 w 2183"/>
                <a:gd name="T83" fmla="*/ 426 h 2212"/>
                <a:gd name="T84" fmla="*/ 28 w 2183"/>
                <a:gd name="T85" fmla="*/ 596 h 2212"/>
                <a:gd name="T86" fmla="*/ 198 w 2183"/>
                <a:gd name="T87" fmla="*/ 596 h 2212"/>
                <a:gd name="T88" fmla="*/ 340 w 2183"/>
                <a:gd name="T89" fmla="*/ 822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83" h="2212">
                  <a:moveTo>
                    <a:pt x="340" y="822"/>
                  </a:moveTo>
                  <a:lnTo>
                    <a:pt x="369" y="879"/>
                  </a:lnTo>
                  <a:lnTo>
                    <a:pt x="397" y="879"/>
                  </a:lnTo>
                  <a:lnTo>
                    <a:pt x="397" y="964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680" y="1106"/>
                  </a:lnTo>
                  <a:lnTo>
                    <a:pt x="652" y="1134"/>
                  </a:lnTo>
                  <a:lnTo>
                    <a:pt x="680" y="1191"/>
                  </a:lnTo>
                  <a:lnTo>
                    <a:pt x="595" y="1361"/>
                  </a:lnTo>
                  <a:lnTo>
                    <a:pt x="624" y="1418"/>
                  </a:lnTo>
                  <a:lnTo>
                    <a:pt x="680" y="1418"/>
                  </a:lnTo>
                  <a:lnTo>
                    <a:pt x="709" y="1446"/>
                  </a:lnTo>
                  <a:lnTo>
                    <a:pt x="652" y="1531"/>
                  </a:lnTo>
                  <a:lnTo>
                    <a:pt x="624" y="1673"/>
                  </a:lnTo>
                  <a:lnTo>
                    <a:pt x="794" y="1730"/>
                  </a:lnTo>
                  <a:lnTo>
                    <a:pt x="794" y="1758"/>
                  </a:lnTo>
                  <a:lnTo>
                    <a:pt x="737" y="1786"/>
                  </a:lnTo>
                  <a:lnTo>
                    <a:pt x="765" y="1843"/>
                  </a:lnTo>
                  <a:lnTo>
                    <a:pt x="737" y="1871"/>
                  </a:lnTo>
                  <a:lnTo>
                    <a:pt x="737" y="1900"/>
                  </a:lnTo>
                  <a:lnTo>
                    <a:pt x="680" y="1928"/>
                  </a:lnTo>
                  <a:lnTo>
                    <a:pt x="680" y="2013"/>
                  </a:lnTo>
                  <a:lnTo>
                    <a:pt x="737" y="2042"/>
                  </a:lnTo>
                  <a:lnTo>
                    <a:pt x="737" y="2098"/>
                  </a:lnTo>
                  <a:lnTo>
                    <a:pt x="822" y="2098"/>
                  </a:lnTo>
                  <a:lnTo>
                    <a:pt x="936" y="2212"/>
                  </a:lnTo>
                  <a:lnTo>
                    <a:pt x="964" y="2155"/>
                  </a:lnTo>
                  <a:lnTo>
                    <a:pt x="992" y="2183"/>
                  </a:lnTo>
                  <a:lnTo>
                    <a:pt x="1021" y="2155"/>
                  </a:lnTo>
                  <a:lnTo>
                    <a:pt x="1049" y="2155"/>
                  </a:lnTo>
                  <a:lnTo>
                    <a:pt x="1077" y="2155"/>
                  </a:lnTo>
                  <a:lnTo>
                    <a:pt x="1049" y="2098"/>
                  </a:lnTo>
                  <a:lnTo>
                    <a:pt x="1106" y="2070"/>
                  </a:lnTo>
                  <a:lnTo>
                    <a:pt x="1077" y="1956"/>
                  </a:lnTo>
                  <a:lnTo>
                    <a:pt x="1134" y="1956"/>
                  </a:lnTo>
                  <a:lnTo>
                    <a:pt x="1106" y="1900"/>
                  </a:lnTo>
                  <a:lnTo>
                    <a:pt x="1162" y="1815"/>
                  </a:lnTo>
                  <a:lnTo>
                    <a:pt x="1162" y="1758"/>
                  </a:lnTo>
                  <a:lnTo>
                    <a:pt x="1332" y="1815"/>
                  </a:lnTo>
                  <a:lnTo>
                    <a:pt x="1332" y="1758"/>
                  </a:lnTo>
                  <a:lnTo>
                    <a:pt x="1361" y="1758"/>
                  </a:lnTo>
                  <a:lnTo>
                    <a:pt x="1389" y="1758"/>
                  </a:lnTo>
                  <a:lnTo>
                    <a:pt x="1446" y="1928"/>
                  </a:lnTo>
                  <a:lnTo>
                    <a:pt x="1474" y="1900"/>
                  </a:lnTo>
                  <a:lnTo>
                    <a:pt x="1531" y="1928"/>
                  </a:lnTo>
                  <a:lnTo>
                    <a:pt x="1531" y="1843"/>
                  </a:lnTo>
                  <a:lnTo>
                    <a:pt x="1616" y="1843"/>
                  </a:lnTo>
                  <a:lnTo>
                    <a:pt x="1616" y="1786"/>
                  </a:lnTo>
                  <a:lnTo>
                    <a:pt x="1673" y="1815"/>
                  </a:lnTo>
                  <a:lnTo>
                    <a:pt x="1758" y="1786"/>
                  </a:lnTo>
                  <a:lnTo>
                    <a:pt x="1758" y="1843"/>
                  </a:lnTo>
                  <a:lnTo>
                    <a:pt x="1928" y="1900"/>
                  </a:lnTo>
                  <a:lnTo>
                    <a:pt x="1956" y="1928"/>
                  </a:lnTo>
                  <a:lnTo>
                    <a:pt x="2013" y="1900"/>
                  </a:lnTo>
                  <a:lnTo>
                    <a:pt x="2041" y="1928"/>
                  </a:lnTo>
                  <a:lnTo>
                    <a:pt x="2070" y="1871"/>
                  </a:lnTo>
                  <a:lnTo>
                    <a:pt x="2041" y="1843"/>
                  </a:lnTo>
                  <a:lnTo>
                    <a:pt x="2070" y="1786"/>
                  </a:lnTo>
                  <a:lnTo>
                    <a:pt x="2070" y="1758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098" y="1560"/>
                  </a:lnTo>
                  <a:lnTo>
                    <a:pt x="2126" y="1503"/>
                  </a:lnTo>
                  <a:lnTo>
                    <a:pt x="2183" y="1333"/>
                  </a:lnTo>
                  <a:lnTo>
                    <a:pt x="2070" y="1304"/>
                  </a:lnTo>
                  <a:lnTo>
                    <a:pt x="2070" y="1248"/>
                  </a:lnTo>
                  <a:lnTo>
                    <a:pt x="2013" y="1304"/>
                  </a:lnTo>
                  <a:lnTo>
                    <a:pt x="1984" y="1304"/>
                  </a:lnTo>
                  <a:lnTo>
                    <a:pt x="1928" y="1276"/>
                  </a:lnTo>
                  <a:lnTo>
                    <a:pt x="1899" y="1276"/>
                  </a:lnTo>
                  <a:lnTo>
                    <a:pt x="1956" y="1333"/>
                  </a:lnTo>
                  <a:lnTo>
                    <a:pt x="1899" y="1389"/>
                  </a:lnTo>
                  <a:lnTo>
                    <a:pt x="1843" y="1389"/>
                  </a:lnTo>
                  <a:lnTo>
                    <a:pt x="1814" y="1333"/>
                  </a:lnTo>
                  <a:lnTo>
                    <a:pt x="1758" y="1333"/>
                  </a:lnTo>
                  <a:lnTo>
                    <a:pt x="1729" y="1304"/>
                  </a:lnTo>
                  <a:lnTo>
                    <a:pt x="1786" y="1248"/>
                  </a:lnTo>
                  <a:lnTo>
                    <a:pt x="1814" y="1219"/>
                  </a:lnTo>
                  <a:lnTo>
                    <a:pt x="1729" y="1219"/>
                  </a:lnTo>
                  <a:lnTo>
                    <a:pt x="1701" y="1134"/>
                  </a:lnTo>
                  <a:lnTo>
                    <a:pt x="1616" y="1078"/>
                  </a:lnTo>
                  <a:lnTo>
                    <a:pt x="1559" y="1021"/>
                  </a:lnTo>
                  <a:lnTo>
                    <a:pt x="1531" y="1049"/>
                  </a:lnTo>
                  <a:lnTo>
                    <a:pt x="1531" y="1106"/>
                  </a:lnTo>
                  <a:lnTo>
                    <a:pt x="1446" y="1163"/>
                  </a:lnTo>
                  <a:lnTo>
                    <a:pt x="1417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993"/>
                  </a:lnTo>
                  <a:lnTo>
                    <a:pt x="1276" y="936"/>
                  </a:lnTo>
                  <a:lnTo>
                    <a:pt x="1162" y="822"/>
                  </a:lnTo>
                  <a:lnTo>
                    <a:pt x="1134" y="709"/>
                  </a:lnTo>
                  <a:lnTo>
                    <a:pt x="1162" y="709"/>
                  </a:lnTo>
                  <a:lnTo>
                    <a:pt x="1191" y="624"/>
                  </a:lnTo>
                  <a:lnTo>
                    <a:pt x="1106" y="624"/>
                  </a:lnTo>
                  <a:lnTo>
                    <a:pt x="1106" y="539"/>
                  </a:lnTo>
                  <a:lnTo>
                    <a:pt x="1049" y="454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964" y="312"/>
                  </a:lnTo>
                  <a:lnTo>
                    <a:pt x="936" y="341"/>
                  </a:lnTo>
                  <a:lnTo>
                    <a:pt x="907" y="284"/>
                  </a:lnTo>
                  <a:lnTo>
                    <a:pt x="936" y="255"/>
                  </a:lnTo>
                  <a:lnTo>
                    <a:pt x="907" y="227"/>
                  </a:lnTo>
                  <a:lnTo>
                    <a:pt x="907" y="142"/>
                  </a:lnTo>
                  <a:lnTo>
                    <a:pt x="936" y="114"/>
                  </a:lnTo>
                  <a:lnTo>
                    <a:pt x="936" y="0"/>
                  </a:lnTo>
                  <a:lnTo>
                    <a:pt x="907" y="0"/>
                  </a:lnTo>
                  <a:lnTo>
                    <a:pt x="822" y="85"/>
                  </a:lnTo>
                  <a:lnTo>
                    <a:pt x="737" y="85"/>
                  </a:lnTo>
                  <a:lnTo>
                    <a:pt x="709" y="57"/>
                  </a:lnTo>
                  <a:lnTo>
                    <a:pt x="595" y="57"/>
                  </a:lnTo>
                  <a:lnTo>
                    <a:pt x="595" y="114"/>
                  </a:lnTo>
                  <a:lnTo>
                    <a:pt x="567" y="142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397" y="284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98" y="397"/>
                  </a:lnTo>
                  <a:lnTo>
                    <a:pt x="113" y="426"/>
                  </a:lnTo>
                  <a:lnTo>
                    <a:pt x="57" y="539"/>
                  </a:lnTo>
                  <a:lnTo>
                    <a:pt x="0" y="539"/>
                  </a:lnTo>
                  <a:lnTo>
                    <a:pt x="28" y="596"/>
                  </a:lnTo>
                  <a:lnTo>
                    <a:pt x="113" y="596"/>
                  </a:lnTo>
                  <a:lnTo>
                    <a:pt x="142" y="624"/>
                  </a:lnTo>
                  <a:lnTo>
                    <a:pt x="198" y="596"/>
                  </a:lnTo>
                  <a:lnTo>
                    <a:pt x="198" y="681"/>
                  </a:lnTo>
                  <a:lnTo>
                    <a:pt x="284" y="681"/>
                  </a:lnTo>
                  <a:lnTo>
                    <a:pt x="340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97" name="Freeform 757"/>
            <p:cNvSpPr>
              <a:spLocks/>
            </p:cNvSpPr>
            <p:nvPr/>
          </p:nvSpPr>
          <p:spPr bwMode="auto">
            <a:xfrm>
              <a:off x="4060" y="132"/>
              <a:ext cx="2580" cy="2070"/>
            </a:xfrm>
            <a:custGeom>
              <a:avLst/>
              <a:gdLst>
                <a:gd name="T0" fmla="*/ 142 w 2580"/>
                <a:gd name="T1" fmla="*/ 652 h 2070"/>
                <a:gd name="T2" fmla="*/ 312 w 2580"/>
                <a:gd name="T3" fmla="*/ 567 h 2070"/>
                <a:gd name="T4" fmla="*/ 312 w 2580"/>
                <a:gd name="T5" fmla="*/ 709 h 2070"/>
                <a:gd name="T6" fmla="*/ 312 w 2580"/>
                <a:gd name="T7" fmla="*/ 851 h 2070"/>
                <a:gd name="T8" fmla="*/ 397 w 2580"/>
                <a:gd name="T9" fmla="*/ 936 h 2070"/>
                <a:gd name="T10" fmla="*/ 426 w 2580"/>
                <a:gd name="T11" fmla="*/ 1021 h 2070"/>
                <a:gd name="T12" fmla="*/ 511 w 2580"/>
                <a:gd name="T13" fmla="*/ 1191 h 2070"/>
                <a:gd name="T14" fmla="*/ 539 w 2580"/>
                <a:gd name="T15" fmla="*/ 1276 h 2070"/>
                <a:gd name="T16" fmla="*/ 709 w 2580"/>
                <a:gd name="T17" fmla="*/ 1560 h 2070"/>
                <a:gd name="T18" fmla="*/ 766 w 2580"/>
                <a:gd name="T19" fmla="*/ 1645 h 2070"/>
                <a:gd name="T20" fmla="*/ 936 w 2580"/>
                <a:gd name="T21" fmla="*/ 1673 h 2070"/>
                <a:gd name="T22" fmla="*/ 1021 w 2580"/>
                <a:gd name="T23" fmla="*/ 1645 h 2070"/>
                <a:gd name="T24" fmla="*/ 1219 w 2580"/>
                <a:gd name="T25" fmla="*/ 1786 h 2070"/>
                <a:gd name="T26" fmla="*/ 1219 w 2580"/>
                <a:gd name="T27" fmla="*/ 1900 h 2070"/>
                <a:gd name="T28" fmla="*/ 1361 w 2580"/>
                <a:gd name="T29" fmla="*/ 1900 h 2070"/>
                <a:gd name="T30" fmla="*/ 1389 w 2580"/>
                <a:gd name="T31" fmla="*/ 1871 h 2070"/>
                <a:gd name="T32" fmla="*/ 1475 w 2580"/>
                <a:gd name="T33" fmla="*/ 1871 h 2070"/>
                <a:gd name="T34" fmla="*/ 1588 w 2580"/>
                <a:gd name="T35" fmla="*/ 2070 h 2070"/>
                <a:gd name="T36" fmla="*/ 1673 w 2580"/>
                <a:gd name="T37" fmla="*/ 1928 h 2070"/>
                <a:gd name="T38" fmla="*/ 1843 w 2580"/>
                <a:gd name="T39" fmla="*/ 1871 h 2070"/>
                <a:gd name="T40" fmla="*/ 1701 w 2580"/>
                <a:gd name="T41" fmla="*/ 1786 h 2070"/>
                <a:gd name="T42" fmla="*/ 1730 w 2580"/>
                <a:gd name="T43" fmla="*/ 1645 h 2070"/>
                <a:gd name="T44" fmla="*/ 1730 w 2580"/>
                <a:gd name="T45" fmla="*/ 1446 h 2070"/>
                <a:gd name="T46" fmla="*/ 1815 w 2580"/>
                <a:gd name="T47" fmla="*/ 1389 h 2070"/>
                <a:gd name="T48" fmla="*/ 2013 w 2580"/>
                <a:gd name="T49" fmla="*/ 1361 h 2070"/>
                <a:gd name="T50" fmla="*/ 2098 w 2580"/>
                <a:gd name="T51" fmla="*/ 1503 h 2070"/>
                <a:gd name="T52" fmla="*/ 2155 w 2580"/>
                <a:gd name="T53" fmla="*/ 1588 h 2070"/>
                <a:gd name="T54" fmla="*/ 2297 w 2580"/>
                <a:gd name="T55" fmla="*/ 1531 h 2070"/>
                <a:gd name="T56" fmla="*/ 2325 w 2580"/>
                <a:gd name="T57" fmla="*/ 1389 h 2070"/>
                <a:gd name="T58" fmla="*/ 2523 w 2580"/>
                <a:gd name="T59" fmla="*/ 1389 h 2070"/>
                <a:gd name="T60" fmla="*/ 2438 w 2580"/>
                <a:gd name="T61" fmla="*/ 1219 h 2070"/>
                <a:gd name="T62" fmla="*/ 2467 w 2580"/>
                <a:gd name="T63" fmla="*/ 964 h 2070"/>
                <a:gd name="T64" fmla="*/ 2467 w 2580"/>
                <a:gd name="T65" fmla="*/ 794 h 2070"/>
                <a:gd name="T66" fmla="*/ 2552 w 2580"/>
                <a:gd name="T67" fmla="*/ 539 h 2070"/>
                <a:gd name="T68" fmla="*/ 2268 w 2580"/>
                <a:gd name="T69" fmla="*/ 284 h 2070"/>
                <a:gd name="T70" fmla="*/ 2127 w 2580"/>
                <a:gd name="T71" fmla="*/ 142 h 2070"/>
                <a:gd name="T72" fmla="*/ 1815 w 2580"/>
                <a:gd name="T73" fmla="*/ 227 h 2070"/>
                <a:gd name="T74" fmla="*/ 1701 w 2580"/>
                <a:gd name="T75" fmla="*/ 170 h 2070"/>
                <a:gd name="T76" fmla="*/ 1560 w 2580"/>
                <a:gd name="T77" fmla="*/ 114 h 2070"/>
                <a:gd name="T78" fmla="*/ 1418 w 2580"/>
                <a:gd name="T79" fmla="*/ 114 h 2070"/>
                <a:gd name="T80" fmla="*/ 1248 w 2580"/>
                <a:gd name="T81" fmla="*/ 199 h 2070"/>
                <a:gd name="T82" fmla="*/ 1134 w 2580"/>
                <a:gd name="T83" fmla="*/ 114 h 2070"/>
                <a:gd name="T84" fmla="*/ 964 w 2580"/>
                <a:gd name="T85" fmla="*/ 85 h 2070"/>
                <a:gd name="T86" fmla="*/ 766 w 2580"/>
                <a:gd name="T87" fmla="*/ 114 h 2070"/>
                <a:gd name="T88" fmla="*/ 624 w 2580"/>
                <a:gd name="T89" fmla="*/ 0 h 2070"/>
                <a:gd name="T90" fmla="*/ 284 w 2580"/>
                <a:gd name="T91" fmla="*/ 227 h 2070"/>
                <a:gd name="T92" fmla="*/ 199 w 2580"/>
                <a:gd name="T93" fmla="*/ 341 h 2070"/>
                <a:gd name="T94" fmla="*/ 114 w 2580"/>
                <a:gd name="T95" fmla="*/ 567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80" h="2070">
                  <a:moveTo>
                    <a:pt x="0" y="624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652"/>
                  </a:lnTo>
                  <a:lnTo>
                    <a:pt x="227" y="652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312" y="709"/>
                  </a:lnTo>
                  <a:lnTo>
                    <a:pt x="312" y="794"/>
                  </a:lnTo>
                  <a:lnTo>
                    <a:pt x="341" y="822"/>
                  </a:lnTo>
                  <a:lnTo>
                    <a:pt x="312" y="851"/>
                  </a:lnTo>
                  <a:lnTo>
                    <a:pt x="341" y="908"/>
                  </a:lnTo>
                  <a:lnTo>
                    <a:pt x="369" y="879"/>
                  </a:lnTo>
                  <a:lnTo>
                    <a:pt x="397" y="936"/>
                  </a:lnTo>
                  <a:lnTo>
                    <a:pt x="369" y="993"/>
                  </a:lnTo>
                  <a:lnTo>
                    <a:pt x="397" y="1021"/>
                  </a:lnTo>
                  <a:lnTo>
                    <a:pt x="426" y="1021"/>
                  </a:lnTo>
                  <a:lnTo>
                    <a:pt x="454" y="1021"/>
                  </a:lnTo>
                  <a:lnTo>
                    <a:pt x="511" y="1106"/>
                  </a:lnTo>
                  <a:lnTo>
                    <a:pt x="511" y="1191"/>
                  </a:lnTo>
                  <a:lnTo>
                    <a:pt x="596" y="1191"/>
                  </a:lnTo>
                  <a:lnTo>
                    <a:pt x="567" y="1276"/>
                  </a:lnTo>
                  <a:lnTo>
                    <a:pt x="539" y="1276"/>
                  </a:lnTo>
                  <a:lnTo>
                    <a:pt x="567" y="1389"/>
                  </a:lnTo>
                  <a:lnTo>
                    <a:pt x="681" y="1503"/>
                  </a:lnTo>
                  <a:lnTo>
                    <a:pt x="709" y="1560"/>
                  </a:lnTo>
                  <a:lnTo>
                    <a:pt x="766" y="1588"/>
                  </a:lnTo>
                  <a:lnTo>
                    <a:pt x="766" y="1616"/>
                  </a:lnTo>
                  <a:lnTo>
                    <a:pt x="766" y="1645"/>
                  </a:lnTo>
                  <a:lnTo>
                    <a:pt x="822" y="1645"/>
                  </a:lnTo>
                  <a:lnTo>
                    <a:pt x="851" y="1730"/>
                  </a:lnTo>
                  <a:lnTo>
                    <a:pt x="936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1021" y="1645"/>
                  </a:lnTo>
                  <a:lnTo>
                    <a:pt x="1106" y="1701"/>
                  </a:lnTo>
                  <a:lnTo>
                    <a:pt x="1134" y="1786"/>
                  </a:lnTo>
                  <a:lnTo>
                    <a:pt x="1219" y="1786"/>
                  </a:lnTo>
                  <a:lnTo>
                    <a:pt x="1134" y="1871"/>
                  </a:lnTo>
                  <a:lnTo>
                    <a:pt x="1163" y="1900"/>
                  </a:lnTo>
                  <a:lnTo>
                    <a:pt x="1219" y="1900"/>
                  </a:lnTo>
                  <a:lnTo>
                    <a:pt x="1248" y="1956"/>
                  </a:lnTo>
                  <a:lnTo>
                    <a:pt x="1304" y="1956"/>
                  </a:lnTo>
                  <a:lnTo>
                    <a:pt x="1361" y="1900"/>
                  </a:lnTo>
                  <a:lnTo>
                    <a:pt x="1304" y="1843"/>
                  </a:lnTo>
                  <a:lnTo>
                    <a:pt x="1333" y="1843"/>
                  </a:lnTo>
                  <a:lnTo>
                    <a:pt x="1389" y="1871"/>
                  </a:lnTo>
                  <a:lnTo>
                    <a:pt x="1418" y="1871"/>
                  </a:lnTo>
                  <a:lnTo>
                    <a:pt x="1475" y="1815"/>
                  </a:lnTo>
                  <a:lnTo>
                    <a:pt x="1475" y="1871"/>
                  </a:lnTo>
                  <a:lnTo>
                    <a:pt x="1588" y="1900"/>
                  </a:lnTo>
                  <a:lnTo>
                    <a:pt x="1531" y="2070"/>
                  </a:lnTo>
                  <a:lnTo>
                    <a:pt x="1588" y="2070"/>
                  </a:lnTo>
                  <a:lnTo>
                    <a:pt x="1616" y="2013"/>
                  </a:lnTo>
                  <a:lnTo>
                    <a:pt x="1645" y="2013"/>
                  </a:lnTo>
                  <a:lnTo>
                    <a:pt x="1673" y="1928"/>
                  </a:lnTo>
                  <a:lnTo>
                    <a:pt x="1730" y="1956"/>
                  </a:lnTo>
                  <a:lnTo>
                    <a:pt x="1815" y="1928"/>
                  </a:lnTo>
                  <a:lnTo>
                    <a:pt x="1843" y="1871"/>
                  </a:lnTo>
                  <a:lnTo>
                    <a:pt x="1786" y="1843"/>
                  </a:lnTo>
                  <a:lnTo>
                    <a:pt x="1730" y="1786"/>
                  </a:lnTo>
                  <a:lnTo>
                    <a:pt x="1701" y="1786"/>
                  </a:lnTo>
                  <a:lnTo>
                    <a:pt x="1673" y="1730"/>
                  </a:lnTo>
                  <a:lnTo>
                    <a:pt x="1701" y="1701"/>
                  </a:lnTo>
                  <a:lnTo>
                    <a:pt x="1730" y="1645"/>
                  </a:lnTo>
                  <a:lnTo>
                    <a:pt x="1701" y="1560"/>
                  </a:lnTo>
                  <a:lnTo>
                    <a:pt x="1730" y="1531"/>
                  </a:lnTo>
                  <a:lnTo>
                    <a:pt x="1730" y="1446"/>
                  </a:lnTo>
                  <a:lnTo>
                    <a:pt x="1786" y="1446"/>
                  </a:lnTo>
                  <a:lnTo>
                    <a:pt x="1786" y="1389"/>
                  </a:lnTo>
                  <a:lnTo>
                    <a:pt x="1815" y="1389"/>
                  </a:lnTo>
                  <a:lnTo>
                    <a:pt x="1871" y="1418"/>
                  </a:lnTo>
                  <a:lnTo>
                    <a:pt x="1956" y="1418"/>
                  </a:lnTo>
                  <a:lnTo>
                    <a:pt x="2013" y="1361"/>
                  </a:lnTo>
                  <a:lnTo>
                    <a:pt x="2042" y="1361"/>
                  </a:lnTo>
                  <a:lnTo>
                    <a:pt x="2098" y="1446"/>
                  </a:lnTo>
                  <a:lnTo>
                    <a:pt x="2098" y="1503"/>
                  </a:lnTo>
                  <a:lnTo>
                    <a:pt x="2127" y="1531"/>
                  </a:lnTo>
                  <a:lnTo>
                    <a:pt x="2098" y="1560"/>
                  </a:lnTo>
                  <a:lnTo>
                    <a:pt x="2155" y="1588"/>
                  </a:lnTo>
                  <a:lnTo>
                    <a:pt x="2183" y="1645"/>
                  </a:lnTo>
                  <a:lnTo>
                    <a:pt x="2183" y="1588"/>
                  </a:lnTo>
                  <a:lnTo>
                    <a:pt x="2297" y="1531"/>
                  </a:lnTo>
                  <a:lnTo>
                    <a:pt x="2325" y="1418"/>
                  </a:lnTo>
                  <a:lnTo>
                    <a:pt x="2297" y="1418"/>
                  </a:lnTo>
                  <a:lnTo>
                    <a:pt x="2325" y="1389"/>
                  </a:lnTo>
                  <a:lnTo>
                    <a:pt x="2410" y="1418"/>
                  </a:lnTo>
                  <a:lnTo>
                    <a:pt x="2495" y="1418"/>
                  </a:lnTo>
                  <a:lnTo>
                    <a:pt x="2523" y="1389"/>
                  </a:lnTo>
                  <a:lnTo>
                    <a:pt x="2580" y="1389"/>
                  </a:lnTo>
                  <a:lnTo>
                    <a:pt x="2467" y="1219"/>
                  </a:lnTo>
                  <a:lnTo>
                    <a:pt x="2438" y="1219"/>
                  </a:lnTo>
                  <a:lnTo>
                    <a:pt x="2410" y="1106"/>
                  </a:lnTo>
                  <a:lnTo>
                    <a:pt x="2467" y="1049"/>
                  </a:lnTo>
                  <a:lnTo>
                    <a:pt x="2467" y="964"/>
                  </a:lnTo>
                  <a:lnTo>
                    <a:pt x="2495" y="936"/>
                  </a:lnTo>
                  <a:lnTo>
                    <a:pt x="2410" y="822"/>
                  </a:lnTo>
                  <a:lnTo>
                    <a:pt x="2467" y="794"/>
                  </a:lnTo>
                  <a:lnTo>
                    <a:pt x="2467" y="737"/>
                  </a:lnTo>
                  <a:lnTo>
                    <a:pt x="2552" y="652"/>
                  </a:lnTo>
                  <a:lnTo>
                    <a:pt x="2552" y="539"/>
                  </a:lnTo>
                  <a:lnTo>
                    <a:pt x="2438" y="482"/>
                  </a:lnTo>
                  <a:lnTo>
                    <a:pt x="2382" y="369"/>
                  </a:lnTo>
                  <a:lnTo>
                    <a:pt x="2268" y="284"/>
                  </a:lnTo>
                  <a:lnTo>
                    <a:pt x="2268" y="199"/>
                  </a:lnTo>
                  <a:lnTo>
                    <a:pt x="2212" y="142"/>
                  </a:lnTo>
                  <a:lnTo>
                    <a:pt x="2127" y="142"/>
                  </a:lnTo>
                  <a:lnTo>
                    <a:pt x="2127" y="199"/>
                  </a:lnTo>
                  <a:lnTo>
                    <a:pt x="2070" y="142"/>
                  </a:lnTo>
                  <a:lnTo>
                    <a:pt x="1815" y="227"/>
                  </a:lnTo>
                  <a:lnTo>
                    <a:pt x="1815" y="170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645" y="170"/>
                  </a:lnTo>
                  <a:lnTo>
                    <a:pt x="1645" y="114"/>
                  </a:lnTo>
                  <a:lnTo>
                    <a:pt x="1560" y="114"/>
                  </a:lnTo>
                  <a:lnTo>
                    <a:pt x="1531" y="85"/>
                  </a:lnTo>
                  <a:lnTo>
                    <a:pt x="1446" y="142"/>
                  </a:lnTo>
                  <a:lnTo>
                    <a:pt x="1418" y="114"/>
                  </a:lnTo>
                  <a:lnTo>
                    <a:pt x="1333" y="114"/>
                  </a:lnTo>
                  <a:lnTo>
                    <a:pt x="1304" y="199"/>
                  </a:lnTo>
                  <a:lnTo>
                    <a:pt x="1248" y="199"/>
                  </a:lnTo>
                  <a:lnTo>
                    <a:pt x="1191" y="142"/>
                  </a:lnTo>
                  <a:lnTo>
                    <a:pt x="1163" y="170"/>
                  </a:lnTo>
                  <a:lnTo>
                    <a:pt x="1134" y="114"/>
                  </a:lnTo>
                  <a:lnTo>
                    <a:pt x="1078" y="57"/>
                  </a:lnTo>
                  <a:lnTo>
                    <a:pt x="1021" y="0"/>
                  </a:lnTo>
                  <a:lnTo>
                    <a:pt x="964" y="85"/>
                  </a:lnTo>
                  <a:lnTo>
                    <a:pt x="964" y="114"/>
                  </a:lnTo>
                  <a:lnTo>
                    <a:pt x="822" y="170"/>
                  </a:lnTo>
                  <a:lnTo>
                    <a:pt x="766" y="114"/>
                  </a:lnTo>
                  <a:lnTo>
                    <a:pt x="737" y="142"/>
                  </a:lnTo>
                  <a:lnTo>
                    <a:pt x="681" y="114"/>
                  </a:lnTo>
                  <a:lnTo>
                    <a:pt x="624" y="0"/>
                  </a:lnTo>
                  <a:lnTo>
                    <a:pt x="539" y="0"/>
                  </a:lnTo>
                  <a:lnTo>
                    <a:pt x="426" y="57"/>
                  </a:lnTo>
                  <a:lnTo>
                    <a:pt x="284" y="227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199" y="341"/>
                  </a:lnTo>
                  <a:lnTo>
                    <a:pt x="227" y="397"/>
                  </a:lnTo>
                  <a:lnTo>
                    <a:pt x="85" y="511"/>
                  </a:lnTo>
                  <a:lnTo>
                    <a:pt x="114" y="567"/>
                  </a:lnTo>
                  <a:lnTo>
                    <a:pt x="0" y="596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A0F07BA-7503-4090-A557-2473D8BAC3A4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E9A0D4B-7CB7-4690-96D0-2B7BE2CCE8FB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21DB13EB-AC3F-4D8F-85EF-3C4403B602CE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2A78DB7-7E48-4D9B-827D-F1E72EB16084}"/>
              </a:ext>
            </a:extLst>
          </p:cNvPr>
          <p:cNvGrpSpPr/>
          <p:nvPr/>
        </p:nvGrpSpPr>
        <p:grpSpPr>
          <a:xfrm>
            <a:off x="2054423" y="3838878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622A4234-478B-46A9-9C43-DF1EFDA667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5766D438-CCBC-45DE-A641-D210CE6338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Group 764">
            <a:extLst>
              <a:ext uri="{FF2B5EF4-FFF2-40B4-BE49-F238E27FC236}">
                <a16:creationId xmlns:a16="http://schemas.microsoft.com/office/drawing/2014/main" id="{0A055787-7A45-4CD8-AFBE-B62CC2734F1E}"/>
              </a:ext>
            </a:extLst>
          </p:cNvPr>
          <p:cNvGrpSpPr>
            <a:grpSpLocks/>
          </p:cNvGrpSpPr>
          <p:nvPr/>
        </p:nvGrpSpPr>
        <p:grpSpPr bwMode="auto">
          <a:xfrm>
            <a:off x="6659980" y="4538372"/>
            <a:ext cx="3018545" cy="2172055"/>
            <a:chOff x="1424" y="2854"/>
            <a:chExt cx="2325" cy="1673"/>
          </a:xfrm>
        </p:grpSpPr>
        <p:sp>
          <p:nvSpPr>
            <p:cNvPr id="99" name="Freeform 698">
              <a:extLst>
                <a:ext uri="{FF2B5EF4-FFF2-40B4-BE49-F238E27FC236}">
                  <a16:creationId xmlns:a16="http://schemas.microsoft.com/office/drawing/2014/main" id="{57E32D7B-632A-418A-8927-97AA7C8AB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0" name="Freeform 699">
              <a:extLst>
                <a:ext uri="{FF2B5EF4-FFF2-40B4-BE49-F238E27FC236}">
                  <a16:creationId xmlns:a16="http://schemas.microsoft.com/office/drawing/2014/main" id="{ABED7FC1-F1A8-453E-A015-A89716C45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1" name="Freeform 712">
              <a:extLst>
                <a:ext uri="{FF2B5EF4-FFF2-40B4-BE49-F238E27FC236}">
                  <a16:creationId xmlns:a16="http://schemas.microsoft.com/office/drawing/2014/main" id="{3146FA3F-AF00-44F6-9EA0-D04AC690C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2" name="Freeform 713">
              <a:extLst>
                <a:ext uri="{FF2B5EF4-FFF2-40B4-BE49-F238E27FC236}">
                  <a16:creationId xmlns:a16="http://schemas.microsoft.com/office/drawing/2014/main" id="{B9408949-6FEC-4663-9899-C559AD59A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3" name="Freeform 714">
              <a:extLst>
                <a:ext uri="{FF2B5EF4-FFF2-40B4-BE49-F238E27FC236}">
                  <a16:creationId xmlns:a16="http://schemas.microsoft.com/office/drawing/2014/main" id="{9E03E5E6-1F17-4095-9F3C-3BEDD219A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4" name="Freeform 715">
              <a:extLst>
                <a:ext uri="{FF2B5EF4-FFF2-40B4-BE49-F238E27FC236}">
                  <a16:creationId xmlns:a16="http://schemas.microsoft.com/office/drawing/2014/main" id="{4116AE6A-DD4C-412B-BC45-056152BB8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5" name="Freeform 717">
              <a:extLst>
                <a:ext uri="{FF2B5EF4-FFF2-40B4-BE49-F238E27FC236}">
                  <a16:creationId xmlns:a16="http://schemas.microsoft.com/office/drawing/2014/main" id="{F96DDA50-F34E-4178-BDC4-14628F111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6" name="Freeform 719">
              <a:extLst>
                <a:ext uri="{FF2B5EF4-FFF2-40B4-BE49-F238E27FC236}">
                  <a16:creationId xmlns:a16="http://schemas.microsoft.com/office/drawing/2014/main" id="{DF829E94-E38E-49D3-B914-36147EBE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7B8E9365-7DB2-4859-9C50-BFD9CACE0B86}"/>
              </a:ext>
            </a:extLst>
          </p:cNvPr>
          <p:cNvGrpSpPr/>
          <p:nvPr/>
        </p:nvGrpSpPr>
        <p:grpSpPr>
          <a:xfrm>
            <a:off x="8217644" y="4653189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084268F6-8449-4EAC-B8D7-BCA1443340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E1BFE677-A6C4-4D19-9852-ED8DA5F9AC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7DAE570-E615-4CA9-918F-D6C62916B502}"/>
              </a:ext>
            </a:extLst>
          </p:cNvPr>
          <p:cNvGrpSpPr/>
          <p:nvPr/>
        </p:nvGrpSpPr>
        <p:grpSpPr>
          <a:xfrm>
            <a:off x="6606958" y="5366254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C769B53-7832-4549-85C8-676ECDAE3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8C929BB1-6C81-41FE-BC05-AB5BD826E5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607A364B-AD26-43C9-8650-D8B6FE1F7BB5}"/>
              </a:ext>
            </a:extLst>
          </p:cNvPr>
          <p:cNvGrpSpPr/>
          <p:nvPr/>
        </p:nvGrpSpPr>
        <p:grpSpPr>
          <a:xfrm>
            <a:off x="7453753" y="5366254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7B092B7-2253-4872-8945-160F80C9B7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B4432EF-F841-486D-BD12-8EAEE1BF62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576AAC5F-DF3C-4B02-81F5-D1E99BF6091A}"/>
              </a:ext>
            </a:extLst>
          </p:cNvPr>
          <p:cNvGrpSpPr/>
          <p:nvPr/>
        </p:nvGrpSpPr>
        <p:grpSpPr>
          <a:xfrm>
            <a:off x="9056172" y="5366254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C7FE9144-3FDF-4973-A8BF-F35DE25AE7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D985502A-BF69-4F0C-BFC1-E6316DB078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6FC0126-57DD-4554-BE76-410FD4E4828B}"/>
              </a:ext>
            </a:extLst>
          </p:cNvPr>
          <p:cNvGrpSpPr/>
          <p:nvPr/>
        </p:nvGrpSpPr>
        <p:grpSpPr>
          <a:xfrm>
            <a:off x="8208762" y="5366254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7F77374E-415B-4AF2-A176-5FB972E723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FA6E4F22-EC79-424E-89DA-E9849D91C9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A48A2157-BE84-44BD-9052-81D98949227C}"/>
              </a:ext>
            </a:extLst>
          </p:cNvPr>
          <p:cNvGrpSpPr/>
          <p:nvPr/>
        </p:nvGrpSpPr>
        <p:grpSpPr>
          <a:xfrm>
            <a:off x="7042693" y="5978650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25E2C19E-E57A-4884-BC13-89A36619D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7DEEF00-B655-4345-993B-6ADBBFCC7A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12B4694A-FBEA-4A47-8DA8-6F3A88CA2FC5}"/>
              </a:ext>
            </a:extLst>
          </p:cNvPr>
          <p:cNvGrpSpPr/>
          <p:nvPr/>
        </p:nvGrpSpPr>
        <p:grpSpPr>
          <a:xfrm>
            <a:off x="7797702" y="5978650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DFAEE0AD-F76A-4D62-A3EC-BBF244BFAB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C9BEBA86-557C-4101-A143-84701FAE43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3041BEE-4CA9-4052-AC55-149C7CAB839F}"/>
              </a:ext>
            </a:extLst>
          </p:cNvPr>
          <p:cNvGrpSpPr/>
          <p:nvPr/>
        </p:nvGrpSpPr>
        <p:grpSpPr>
          <a:xfrm>
            <a:off x="8552711" y="5978650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F89DF019-76EA-446C-8849-9212ABC584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9D6578AD-F57E-476A-80FB-B7B5E0545D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C4BEFC7A-CC1C-41FE-9156-F18D4B8DA50E}"/>
              </a:ext>
            </a:extLst>
          </p:cNvPr>
          <p:cNvSpPr txBox="1"/>
          <p:nvPr/>
        </p:nvSpPr>
        <p:spPr>
          <a:xfrm>
            <a:off x="8173753" y="418366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広島市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AFC0B9FC-E386-434E-80DC-02958A82B31C}"/>
              </a:ext>
            </a:extLst>
          </p:cNvPr>
          <p:cNvGrpSpPr/>
          <p:nvPr/>
        </p:nvGrpSpPr>
        <p:grpSpPr>
          <a:xfrm>
            <a:off x="3304383" y="2488251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74681076-C998-4A7E-B480-923478F5F8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5BD8F1F2-027E-450F-B581-70461A78AB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9B26E355-5928-4D7B-A8D9-E4F3894C744A}"/>
              </a:ext>
            </a:extLst>
          </p:cNvPr>
          <p:cNvGrpSpPr/>
          <p:nvPr/>
        </p:nvGrpSpPr>
        <p:grpSpPr>
          <a:xfrm>
            <a:off x="2079590" y="2412750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D49EAD45-FEC2-4049-8EEA-A7458B2157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279A90EB-14D5-4F52-AB9E-E2CA59D1A5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6D618222-AC45-48A6-A2C7-9C07A1943B5E}"/>
              </a:ext>
            </a:extLst>
          </p:cNvPr>
          <p:cNvGrpSpPr/>
          <p:nvPr/>
        </p:nvGrpSpPr>
        <p:grpSpPr>
          <a:xfrm>
            <a:off x="1056133" y="3075480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A5DE97CD-0F4F-4AA9-BF43-51F48B580F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7035F408-6C21-4742-BB5B-912D22DC61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D576DC7-8C22-40D1-AB65-E90A29047469}"/>
              </a:ext>
            </a:extLst>
          </p:cNvPr>
          <p:cNvGrpSpPr/>
          <p:nvPr/>
        </p:nvGrpSpPr>
        <p:grpSpPr>
          <a:xfrm>
            <a:off x="544405" y="4300272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B6CE22B3-A54D-446B-AEF7-4B0D88AB75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AAA6723E-44B5-48B8-945D-B3A68391DB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B96963E6-AA16-426F-A320-04C70C60086F}"/>
              </a:ext>
            </a:extLst>
          </p:cNvPr>
          <p:cNvGrpSpPr/>
          <p:nvPr/>
        </p:nvGrpSpPr>
        <p:grpSpPr>
          <a:xfrm>
            <a:off x="619906" y="5265006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5F33300E-93CE-4D62-9B37-7BE01AF88C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748D8D2C-3AE1-4714-A98E-9F6CE982F5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7ED2797E-BC0E-4EA2-B313-CCE8A4DFF2B8}"/>
              </a:ext>
            </a:extLst>
          </p:cNvPr>
          <p:cNvGrpSpPr/>
          <p:nvPr/>
        </p:nvGrpSpPr>
        <p:grpSpPr>
          <a:xfrm>
            <a:off x="5309351" y="911121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B09D0644-723D-4FFF-B73A-FC332780DF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1D53A419-1444-4BA3-85F0-2F342438DC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30877D01-700B-477A-8599-9B7CAF1F7484}"/>
              </a:ext>
            </a:extLst>
          </p:cNvPr>
          <p:cNvGrpSpPr/>
          <p:nvPr/>
        </p:nvGrpSpPr>
        <p:grpSpPr>
          <a:xfrm>
            <a:off x="4185227" y="1867466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6F021862-312E-4CE3-8177-D40C437A9A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A712DA65-EED5-471F-8712-CC8ED5821D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F166BC1C-A8FD-4B5D-929A-DC38FAF6E411}"/>
              </a:ext>
            </a:extLst>
          </p:cNvPr>
          <p:cNvGrpSpPr/>
          <p:nvPr/>
        </p:nvGrpSpPr>
        <p:grpSpPr>
          <a:xfrm>
            <a:off x="6332808" y="2093968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668DCED-5074-4C98-AFCD-85E88CBB18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777E1543-063A-4F54-8B0A-BC88209F3E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4200FEB-C091-4A82-AC81-CE6D33C0E160}"/>
              </a:ext>
            </a:extLst>
          </p:cNvPr>
          <p:cNvGrpSpPr/>
          <p:nvPr/>
        </p:nvGrpSpPr>
        <p:grpSpPr>
          <a:xfrm>
            <a:off x="5837858" y="2865756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0A32914E-FE17-485D-BF6D-D334591E7F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979CBCA-3464-4261-9266-18A321E86E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8AF0B22A-6726-4ED2-8470-DDB09E1FC317}"/>
              </a:ext>
            </a:extLst>
          </p:cNvPr>
          <p:cNvGrpSpPr/>
          <p:nvPr/>
        </p:nvGrpSpPr>
        <p:grpSpPr>
          <a:xfrm>
            <a:off x="6827759" y="3562042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3A82F9E5-148F-4BFC-A53B-3E8D2D1E1E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E56068E1-6B5E-44AD-A2AB-B4D090A457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54E30C6-3EE4-4A29-A76D-1BDAE7F6CB13}"/>
              </a:ext>
            </a:extLst>
          </p:cNvPr>
          <p:cNvGrpSpPr/>
          <p:nvPr/>
        </p:nvGrpSpPr>
        <p:grpSpPr>
          <a:xfrm>
            <a:off x="4990570" y="3041925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7CF72D0A-9EBA-43B0-89AE-3C6DD39D97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21B88214-4F8F-43EC-AF13-EA81578C7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F835FAD0-E4BA-446E-AC12-D36218A943D7}"/>
              </a:ext>
            </a:extLst>
          </p:cNvPr>
          <p:cNvGrpSpPr/>
          <p:nvPr/>
        </p:nvGrpSpPr>
        <p:grpSpPr>
          <a:xfrm>
            <a:off x="5846247" y="3889213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87651193-3440-48CF-BED1-EE0D53D442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2BA978F3-415A-4626-A132-AAAF47AFE3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637E443E-F01E-469A-A91C-462409F21FCA}"/>
              </a:ext>
            </a:extLst>
          </p:cNvPr>
          <p:cNvGrpSpPr/>
          <p:nvPr/>
        </p:nvGrpSpPr>
        <p:grpSpPr>
          <a:xfrm>
            <a:off x="5007348" y="4107327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D415E9D-97CF-4757-9B3D-41B132DEA1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61FA026-E5D0-4675-8285-EE07EBEBCD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636FC116-62DC-4DDA-9874-C181FD12E561}"/>
              </a:ext>
            </a:extLst>
          </p:cNvPr>
          <p:cNvGrpSpPr/>
          <p:nvPr/>
        </p:nvGrpSpPr>
        <p:grpSpPr>
          <a:xfrm>
            <a:off x="4428507" y="4627445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DC16CB09-F943-4B65-97B6-A7FCE8604D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0D76B3B1-230A-4A1B-968F-A0AB7C04C7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09EDF336-CB02-4EC6-BC57-7F89694E6FDF}"/>
              </a:ext>
            </a:extLst>
          </p:cNvPr>
          <p:cNvGrpSpPr/>
          <p:nvPr/>
        </p:nvGrpSpPr>
        <p:grpSpPr>
          <a:xfrm>
            <a:off x="3623164" y="3964714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330D500F-07DA-43A5-BE3C-1772970CBD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4CE3B66-C950-484D-8DEB-43307A49E8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1DABB725-8229-4F2D-A897-785D74A3F9EC}"/>
              </a:ext>
            </a:extLst>
          </p:cNvPr>
          <p:cNvGrpSpPr/>
          <p:nvPr/>
        </p:nvGrpSpPr>
        <p:grpSpPr>
          <a:xfrm>
            <a:off x="3086268" y="5390843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7ADDE1D0-BC3A-48AD-BB55-A0E3D2123F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D9CBD18E-EA40-44BE-B85C-562EE05F37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66199198-899D-461D-968E-BACA48253952}"/>
              </a:ext>
            </a:extLst>
          </p:cNvPr>
          <p:cNvGrpSpPr/>
          <p:nvPr/>
        </p:nvGrpSpPr>
        <p:grpSpPr>
          <a:xfrm>
            <a:off x="4428507" y="5390843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8CE580C-2BC1-4892-8626-310418B2AD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5EE64992-CC35-46B6-B261-C4DCF40BBF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C014B39E-2DC1-4C78-8353-D1407B782920}"/>
              </a:ext>
            </a:extLst>
          </p:cNvPr>
          <p:cNvGrpSpPr/>
          <p:nvPr/>
        </p:nvGrpSpPr>
        <p:grpSpPr>
          <a:xfrm>
            <a:off x="2264147" y="5013339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CE3244C6-D5A4-42CE-AF1F-D9D10EF6C0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B5CE2CD9-3138-44A7-81B2-155DFC3C70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C865759-CC32-4D8E-A322-06807BFE657F}"/>
              </a:ext>
            </a:extLst>
          </p:cNvPr>
          <p:cNvGrpSpPr/>
          <p:nvPr/>
        </p:nvGrpSpPr>
        <p:grpSpPr>
          <a:xfrm>
            <a:off x="2004088" y="5608958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91B348D-D632-4770-A544-91D3CBF2BD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4316393C-393C-4EF2-A975-B64D525E34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123C80E1-E3C9-49B9-A22A-7B2C341229A3}"/>
              </a:ext>
            </a:extLst>
          </p:cNvPr>
          <p:cNvGrpSpPr/>
          <p:nvPr/>
        </p:nvGrpSpPr>
        <p:grpSpPr>
          <a:xfrm>
            <a:off x="3086268" y="4912470"/>
            <a:ext cx="720000" cy="430244"/>
            <a:chOff x="6555416" y="4900731"/>
            <a:chExt cx="720000" cy="378515"/>
          </a:xfrm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0AC684BC-9585-4F61-90BB-859D42C3B1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87B3D7CC-DFD8-4D20-8BEB-ADE6F9FDFB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6828AE9-3E7F-4E3B-A6E2-D5A46EE229FD}"/>
              </a:ext>
            </a:extLst>
          </p:cNvPr>
          <p:cNvGrpSpPr/>
          <p:nvPr/>
        </p:nvGrpSpPr>
        <p:grpSpPr>
          <a:xfrm>
            <a:off x="3086268" y="4442687"/>
            <a:ext cx="720000" cy="430244"/>
            <a:chOff x="6555416" y="4900731"/>
            <a:chExt cx="720000" cy="378515"/>
          </a:xfrm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4BFF09B3-65BD-4ACC-9D59-ED0ACE61CA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D1663E2F-327A-45D5-92B9-075ED2F728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2946496D-3BD0-462B-AB76-6335C624E56E}"/>
              </a:ext>
            </a:extLst>
          </p:cNvPr>
          <p:cNvGrpSpPr/>
          <p:nvPr/>
        </p:nvGrpSpPr>
        <p:grpSpPr>
          <a:xfrm>
            <a:off x="2322870" y="4442687"/>
            <a:ext cx="720000" cy="430244"/>
            <a:chOff x="6555416" y="4900731"/>
            <a:chExt cx="720000" cy="378515"/>
          </a:xfrm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1603B9A9-E4D3-4496-B64A-FA85E32365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D623115B-B84C-44B5-8545-63B3B7B407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935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80F770-D36A-4451-8477-58D676C49F52}"/>
              </a:ext>
            </a:extLst>
          </p:cNvPr>
          <p:cNvGrpSpPr/>
          <p:nvPr/>
        </p:nvGrpSpPr>
        <p:grpSpPr>
          <a:xfrm>
            <a:off x="317485" y="149679"/>
            <a:ext cx="9361040" cy="6655027"/>
            <a:chOff x="317485" y="149679"/>
            <a:chExt cx="9361040" cy="6655027"/>
          </a:xfrm>
        </p:grpSpPr>
        <p:grpSp>
          <p:nvGrpSpPr>
            <p:cNvPr id="11004" name="Group 764"/>
            <p:cNvGrpSpPr>
              <a:grpSpLocks/>
            </p:cNvGrpSpPr>
            <p:nvPr/>
          </p:nvGrpSpPr>
          <p:grpSpPr bwMode="auto">
            <a:xfrm>
              <a:off x="1089690" y="3236233"/>
              <a:ext cx="2636385" cy="1897064"/>
              <a:chOff x="1424" y="2854"/>
              <a:chExt cx="2325" cy="1673"/>
            </a:xfrm>
          </p:grpSpPr>
          <p:sp>
            <p:nvSpPr>
              <p:cNvPr id="10938" name="Freeform 698"/>
              <p:cNvSpPr>
                <a:spLocks/>
              </p:cNvSpPr>
              <p:nvPr/>
            </p:nvSpPr>
            <p:spPr bwMode="auto">
              <a:xfrm>
                <a:off x="2161" y="2854"/>
                <a:ext cx="1588" cy="879"/>
              </a:xfrm>
              <a:custGeom>
                <a:avLst/>
                <a:gdLst>
                  <a:gd name="T0" fmla="*/ 28 w 1588"/>
                  <a:gd name="T1" fmla="*/ 567 h 879"/>
                  <a:gd name="T2" fmla="*/ 283 w 1588"/>
                  <a:gd name="T3" fmla="*/ 652 h 879"/>
                  <a:gd name="T4" fmla="*/ 652 w 1588"/>
                  <a:gd name="T5" fmla="*/ 652 h 879"/>
                  <a:gd name="T6" fmla="*/ 822 w 1588"/>
                  <a:gd name="T7" fmla="*/ 595 h 879"/>
                  <a:gd name="T8" fmla="*/ 652 w 1588"/>
                  <a:gd name="T9" fmla="*/ 794 h 879"/>
                  <a:gd name="T10" fmla="*/ 879 w 1588"/>
                  <a:gd name="T11" fmla="*/ 850 h 879"/>
                  <a:gd name="T12" fmla="*/ 1162 w 1588"/>
                  <a:gd name="T13" fmla="*/ 794 h 879"/>
                  <a:gd name="T14" fmla="*/ 1162 w 1588"/>
                  <a:gd name="T15" fmla="*/ 709 h 879"/>
                  <a:gd name="T16" fmla="*/ 1276 w 1588"/>
                  <a:gd name="T17" fmla="*/ 595 h 879"/>
                  <a:gd name="T18" fmla="*/ 1389 w 1588"/>
                  <a:gd name="T19" fmla="*/ 510 h 879"/>
                  <a:gd name="T20" fmla="*/ 1531 w 1588"/>
                  <a:gd name="T21" fmla="*/ 482 h 879"/>
                  <a:gd name="T22" fmla="*/ 1588 w 1588"/>
                  <a:gd name="T23" fmla="*/ 425 h 879"/>
                  <a:gd name="T24" fmla="*/ 1588 w 1588"/>
                  <a:gd name="T25" fmla="*/ 368 h 879"/>
                  <a:gd name="T26" fmla="*/ 1588 w 1588"/>
                  <a:gd name="T27" fmla="*/ 283 h 879"/>
                  <a:gd name="T28" fmla="*/ 1588 w 1588"/>
                  <a:gd name="T29" fmla="*/ 170 h 879"/>
                  <a:gd name="T30" fmla="*/ 1446 w 1588"/>
                  <a:gd name="T31" fmla="*/ 28 h 879"/>
                  <a:gd name="T32" fmla="*/ 1361 w 1588"/>
                  <a:gd name="T33" fmla="*/ 57 h 879"/>
                  <a:gd name="T34" fmla="*/ 1219 w 1588"/>
                  <a:gd name="T35" fmla="*/ 57 h 879"/>
                  <a:gd name="T36" fmla="*/ 1191 w 1588"/>
                  <a:gd name="T37" fmla="*/ 142 h 879"/>
                  <a:gd name="T38" fmla="*/ 1134 w 1588"/>
                  <a:gd name="T39" fmla="*/ 142 h 879"/>
                  <a:gd name="T40" fmla="*/ 1106 w 1588"/>
                  <a:gd name="T41" fmla="*/ 227 h 879"/>
                  <a:gd name="T42" fmla="*/ 992 w 1588"/>
                  <a:gd name="T43" fmla="*/ 198 h 879"/>
                  <a:gd name="T44" fmla="*/ 907 w 1588"/>
                  <a:gd name="T45" fmla="*/ 170 h 879"/>
                  <a:gd name="T46" fmla="*/ 850 w 1588"/>
                  <a:gd name="T47" fmla="*/ 85 h 879"/>
                  <a:gd name="T48" fmla="*/ 765 w 1588"/>
                  <a:gd name="T49" fmla="*/ 85 h 879"/>
                  <a:gd name="T50" fmla="*/ 652 w 1588"/>
                  <a:gd name="T51" fmla="*/ 28 h 879"/>
                  <a:gd name="T52" fmla="*/ 425 w 1588"/>
                  <a:gd name="T53" fmla="*/ 113 h 879"/>
                  <a:gd name="T54" fmla="*/ 255 w 1588"/>
                  <a:gd name="T55" fmla="*/ 57 h 879"/>
                  <a:gd name="T56" fmla="*/ 198 w 1588"/>
                  <a:gd name="T57" fmla="*/ 255 h 879"/>
                  <a:gd name="T58" fmla="*/ 198 w 1588"/>
                  <a:gd name="T59" fmla="*/ 340 h 879"/>
                  <a:gd name="T60" fmla="*/ 113 w 1588"/>
                  <a:gd name="T61" fmla="*/ 368 h 879"/>
                  <a:gd name="T62" fmla="*/ 0 w 1588"/>
                  <a:gd name="T63" fmla="*/ 48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8" h="879">
                    <a:moveTo>
                      <a:pt x="0" y="482"/>
                    </a:moveTo>
                    <a:lnTo>
                      <a:pt x="28" y="567"/>
                    </a:lnTo>
                    <a:lnTo>
                      <a:pt x="198" y="567"/>
                    </a:lnTo>
                    <a:lnTo>
                      <a:pt x="283" y="652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39"/>
                    </a:lnTo>
                    <a:lnTo>
                      <a:pt x="822" y="595"/>
                    </a:lnTo>
                    <a:lnTo>
                      <a:pt x="737" y="737"/>
                    </a:lnTo>
                    <a:lnTo>
                      <a:pt x="652" y="794"/>
                    </a:lnTo>
                    <a:lnTo>
                      <a:pt x="680" y="822"/>
                    </a:lnTo>
                    <a:lnTo>
                      <a:pt x="879" y="850"/>
                    </a:lnTo>
                    <a:lnTo>
                      <a:pt x="907" y="879"/>
                    </a:lnTo>
                    <a:lnTo>
                      <a:pt x="1162" y="794"/>
                    </a:lnTo>
                    <a:lnTo>
                      <a:pt x="1219" y="737"/>
                    </a:lnTo>
                    <a:lnTo>
                      <a:pt x="1162" y="709"/>
                    </a:lnTo>
                    <a:lnTo>
                      <a:pt x="1247" y="652"/>
                    </a:lnTo>
                    <a:lnTo>
                      <a:pt x="1276" y="595"/>
                    </a:lnTo>
                    <a:lnTo>
                      <a:pt x="1389" y="595"/>
                    </a:lnTo>
                    <a:lnTo>
                      <a:pt x="1389" y="510"/>
                    </a:lnTo>
                    <a:lnTo>
                      <a:pt x="1474" y="453"/>
                    </a:lnTo>
                    <a:lnTo>
                      <a:pt x="1531" y="482"/>
                    </a:lnTo>
                    <a:lnTo>
                      <a:pt x="1559" y="482"/>
                    </a:lnTo>
                    <a:lnTo>
                      <a:pt x="1588" y="425"/>
                    </a:lnTo>
                    <a:lnTo>
                      <a:pt x="1559" y="397"/>
                    </a:lnTo>
                    <a:lnTo>
                      <a:pt x="1588" y="368"/>
                    </a:lnTo>
                    <a:lnTo>
                      <a:pt x="1559" y="312"/>
                    </a:lnTo>
                    <a:lnTo>
                      <a:pt x="1588" y="283"/>
                    </a:lnTo>
                    <a:lnTo>
                      <a:pt x="1531" y="255"/>
                    </a:lnTo>
                    <a:lnTo>
                      <a:pt x="1588" y="170"/>
                    </a:lnTo>
                    <a:lnTo>
                      <a:pt x="1531" y="57"/>
                    </a:lnTo>
                    <a:lnTo>
                      <a:pt x="1446" y="28"/>
                    </a:lnTo>
                    <a:lnTo>
                      <a:pt x="1417" y="85"/>
                    </a:lnTo>
                    <a:lnTo>
                      <a:pt x="1361" y="57"/>
                    </a:lnTo>
                    <a:lnTo>
                      <a:pt x="1332" y="85"/>
                    </a:lnTo>
                    <a:lnTo>
                      <a:pt x="1219" y="57"/>
                    </a:lnTo>
                    <a:lnTo>
                      <a:pt x="1191" y="85"/>
                    </a:lnTo>
                    <a:lnTo>
                      <a:pt x="1191" y="142"/>
                    </a:lnTo>
                    <a:lnTo>
                      <a:pt x="1162" y="170"/>
                    </a:lnTo>
                    <a:lnTo>
                      <a:pt x="1134" y="142"/>
                    </a:lnTo>
                    <a:lnTo>
                      <a:pt x="1106" y="170"/>
                    </a:lnTo>
                    <a:lnTo>
                      <a:pt x="1106" y="227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64" y="198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85"/>
                    </a:lnTo>
                    <a:lnTo>
                      <a:pt x="794" y="28"/>
                    </a:lnTo>
                    <a:lnTo>
                      <a:pt x="765" y="85"/>
                    </a:lnTo>
                    <a:lnTo>
                      <a:pt x="709" y="85"/>
                    </a:lnTo>
                    <a:lnTo>
                      <a:pt x="652" y="28"/>
                    </a:lnTo>
                    <a:lnTo>
                      <a:pt x="567" y="0"/>
                    </a:lnTo>
                    <a:lnTo>
                      <a:pt x="425" y="113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8"/>
                    </a:lnTo>
                    <a:lnTo>
                      <a:pt x="85" y="425"/>
                    </a:lnTo>
                    <a:lnTo>
                      <a:pt x="0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39" name="Freeform 699"/>
              <p:cNvSpPr>
                <a:spLocks/>
              </p:cNvSpPr>
              <p:nvPr/>
            </p:nvSpPr>
            <p:spPr bwMode="auto">
              <a:xfrm>
                <a:off x="2870" y="3648"/>
                <a:ext cx="737" cy="879"/>
              </a:xfrm>
              <a:custGeom>
                <a:avLst/>
                <a:gdLst>
                  <a:gd name="T0" fmla="*/ 198 w 737"/>
                  <a:gd name="T1" fmla="*/ 85 h 879"/>
                  <a:gd name="T2" fmla="*/ 453 w 737"/>
                  <a:gd name="T3" fmla="*/ 0 h 879"/>
                  <a:gd name="T4" fmla="*/ 453 w 737"/>
                  <a:gd name="T5" fmla="*/ 85 h 879"/>
                  <a:gd name="T6" fmla="*/ 482 w 737"/>
                  <a:gd name="T7" fmla="*/ 85 h 879"/>
                  <a:gd name="T8" fmla="*/ 538 w 737"/>
                  <a:gd name="T9" fmla="*/ 141 h 879"/>
                  <a:gd name="T10" fmla="*/ 595 w 737"/>
                  <a:gd name="T11" fmla="*/ 113 h 879"/>
                  <a:gd name="T12" fmla="*/ 652 w 737"/>
                  <a:gd name="T13" fmla="*/ 198 h 879"/>
                  <a:gd name="T14" fmla="*/ 680 w 737"/>
                  <a:gd name="T15" fmla="*/ 141 h 879"/>
                  <a:gd name="T16" fmla="*/ 737 w 737"/>
                  <a:gd name="T17" fmla="*/ 198 h 879"/>
                  <a:gd name="T18" fmla="*/ 623 w 737"/>
                  <a:gd name="T19" fmla="*/ 368 h 879"/>
                  <a:gd name="T20" fmla="*/ 680 w 737"/>
                  <a:gd name="T21" fmla="*/ 397 h 879"/>
                  <a:gd name="T22" fmla="*/ 652 w 737"/>
                  <a:gd name="T23" fmla="*/ 453 h 879"/>
                  <a:gd name="T24" fmla="*/ 708 w 737"/>
                  <a:gd name="T25" fmla="*/ 538 h 879"/>
                  <a:gd name="T26" fmla="*/ 652 w 737"/>
                  <a:gd name="T27" fmla="*/ 567 h 879"/>
                  <a:gd name="T28" fmla="*/ 652 w 737"/>
                  <a:gd name="T29" fmla="*/ 623 h 879"/>
                  <a:gd name="T30" fmla="*/ 567 w 737"/>
                  <a:gd name="T31" fmla="*/ 652 h 879"/>
                  <a:gd name="T32" fmla="*/ 567 w 737"/>
                  <a:gd name="T33" fmla="*/ 595 h 879"/>
                  <a:gd name="T34" fmla="*/ 538 w 737"/>
                  <a:gd name="T35" fmla="*/ 538 h 879"/>
                  <a:gd name="T36" fmla="*/ 453 w 737"/>
                  <a:gd name="T37" fmla="*/ 482 h 879"/>
                  <a:gd name="T38" fmla="*/ 340 w 737"/>
                  <a:gd name="T39" fmla="*/ 510 h 879"/>
                  <a:gd name="T40" fmla="*/ 255 w 737"/>
                  <a:gd name="T41" fmla="*/ 482 h 879"/>
                  <a:gd name="T42" fmla="*/ 170 w 737"/>
                  <a:gd name="T43" fmla="*/ 482 h 879"/>
                  <a:gd name="T44" fmla="*/ 113 w 737"/>
                  <a:gd name="T45" fmla="*/ 538 h 879"/>
                  <a:gd name="T46" fmla="*/ 141 w 737"/>
                  <a:gd name="T47" fmla="*/ 595 h 879"/>
                  <a:gd name="T48" fmla="*/ 198 w 737"/>
                  <a:gd name="T49" fmla="*/ 567 h 879"/>
                  <a:gd name="T50" fmla="*/ 253 w 737"/>
                  <a:gd name="T51" fmla="*/ 681 h 879"/>
                  <a:gd name="T52" fmla="*/ 255 w 737"/>
                  <a:gd name="T53" fmla="*/ 793 h 879"/>
                  <a:gd name="T54" fmla="*/ 255 w 737"/>
                  <a:gd name="T55" fmla="*/ 879 h 879"/>
                  <a:gd name="T56" fmla="*/ 141 w 737"/>
                  <a:gd name="T57" fmla="*/ 850 h 879"/>
                  <a:gd name="T58" fmla="*/ 113 w 737"/>
                  <a:gd name="T59" fmla="*/ 737 h 879"/>
                  <a:gd name="T60" fmla="*/ 85 w 737"/>
                  <a:gd name="T61" fmla="*/ 708 h 879"/>
                  <a:gd name="T62" fmla="*/ 85 w 737"/>
                  <a:gd name="T63" fmla="*/ 595 h 879"/>
                  <a:gd name="T64" fmla="*/ 56 w 737"/>
                  <a:gd name="T65" fmla="*/ 567 h 879"/>
                  <a:gd name="T66" fmla="*/ 0 w 737"/>
                  <a:gd name="T67" fmla="*/ 623 h 879"/>
                  <a:gd name="T68" fmla="*/ 0 w 737"/>
                  <a:gd name="T69" fmla="*/ 510 h 879"/>
                  <a:gd name="T70" fmla="*/ 56 w 737"/>
                  <a:gd name="T71" fmla="*/ 510 h 879"/>
                  <a:gd name="T72" fmla="*/ 113 w 737"/>
                  <a:gd name="T73" fmla="*/ 425 h 879"/>
                  <a:gd name="T74" fmla="*/ 170 w 737"/>
                  <a:gd name="T75" fmla="*/ 283 h 879"/>
                  <a:gd name="T76" fmla="*/ 141 w 737"/>
                  <a:gd name="T77" fmla="*/ 255 h 879"/>
                  <a:gd name="T78" fmla="*/ 56 w 737"/>
                  <a:gd name="T79" fmla="*/ 312 h 879"/>
                  <a:gd name="T80" fmla="*/ 85 w 737"/>
                  <a:gd name="T81" fmla="*/ 226 h 879"/>
                  <a:gd name="T82" fmla="*/ 170 w 737"/>
                  <a:gd name="T83" fmla="*/ 170 h 879"/>
                  <a:gd name="T84" fmla="*/ 198 w 737"/>
                  <a:gd name="T85" fmla="*/ 8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879">
                    <a:moveTo>
                      <a:pt x="198" y="85"/>
                    </a:moveTo>
                    <a:lnTo>
                      <a:pt x="453" y="0"/>
                    </a:lnTo>
                    <a:lnTo>
                      <a:pt x="453" y="85"/>
                    </a:lnTo>
                    <a:lnTo>
                      <a:pt x="482" y="85"/>
                    </a:lnTo>
                    <a:lnTo>
                      <a:pt x="538" y="141"/>
                    </a:lnTo>
                    <a:lnTo>
                      <a:pt x="595" y="113"/>
                    </a:lnTo>
                    <a:lnTo>
                      <a:pt x="652" y="198"/>
                    </a:lnTo>
                    <a:lnTo>
                      <a:pt x="680" y="141"/>
                    </a:lnTo>
                    <a:lnTo>
                      <a:pt x="737" y="198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52" y="453"/>
                    </a:lnTo>
                    <a:lnTo>
                      <a:pt x="708" y="538"/>
                    </a:lnTo>
                    <a:lnTo>
                      <a:pt x="652" y="567"/>
                    </a:lnTo>
                    <a:lnTo>
                      <a:pt x="652" y="623"/>
                    </a:lnTo>
                    <a:lnTo>
                      <a:pt x="567" y="652"/>
                    </a:lnTo>
                    <a:lnTo>
                      <a:pt x="567" y="595"/>
                    </a:lnTo>
                    <a:lnTo>
                      <a:pt x="538" y="538"/>
                    </a:lnTo>
                    <a:lnTo>
                      <a:pt x="453" y="482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82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198" y="567"/>
                    </a:lnTo>
                    <a:lnTo>
                      <a:pt x="253" y="681"/>
                    </a:lnTo>
                    <a:lnTo>
                      <a:pt x="255" y="793"/>
                    </a:lnTo>
                    <a:lnTo>
                      <a:pt x="255" y="879"/>
                    </a:lnTo>
                    <a:lnTo>
                      <a:pt x="141" y="850"/>
                    </a:lnTo>
                    <a:lnTo>
                      <a:pt x="113" y="737"/>
                    </a:lnTo>
                    <a:lnTo>
                      <a:pt x="85" y="708"/>
                    </a:lnTo>
                    <a:lnTo>
                      <a:pt x="85" y="595"/>
                    </a:lnTo>
                    <a:lnTo>
                      <a:pt x="56" y="567"/>
                    </a:lnTo>
                    <a:lnTo>
                      <a:pt x="0" y="62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170" y="283"/>
                    </a:lnTo>
                    <a:lnTo>
                      <a:pt x="141" y="255"/>
                    </a:lnTo>
                    <a:lnTo>
                      <a:pt x="56" y="312"/>
                    </a:lnTo>
                    <a:lnTo>
                      <a:pt x="85" y="226"/>
                    </a:lnTo>
                    <a:lnTo>
                      <a:pt x="170" y="170"/>
                    </a:lnTo>
                    <a:lnTo>
                      <a:pt x="198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2700" y="4073"/>
                <a:ext cx="170" cy="227"/>
              </a:xfrm>
              <a:custGeom>
                <a:avLst/>
                <a:gdLst>
                  <a:gd name="T0" fmla="*/ 141 w 170"/>
                  <a:gd name="T1" fmla="*/ 0 h 227"/>
                  <a:gd name="T2" fmla="*/ 56 w 170"/>
                  <a:gd name="T3" fmla="*/ 0 h 227"/>
                  <a:gd name="T4" fmla="*/ 0 w 170"/>
                  <a:gd name="T5" fmla="*/ 85 h 227"/>
                  <a:gd name="T6" fmla="*/ 0 w 170"/>
                  <a:gd name="T7" fmla="*/ 227 h 227"/>
                  <a:gd name="T8" fmla="*/ 56 w 170"/>
                  <a:gd name="T9" fmla="*/ 198 h 227"/>
                  <a:gd name="T10" fmla="*/ 113 w 170"/>
                  <a:gd name="T11" fmla="*/ 227 h 227"/>
                  <a:gd name="T12" fmla="*/ 141 w 170"/>
                  <a:gd name="T13" fmla="*/ 198 h 227"/>
                  <a:gd name="T14" fmla="*/ 170 w 170"/>
                  <a:gd name="T15" fmla="*/ 85 h 227"/>
                  <a:gd name="T16" fmla="*/ 141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56" y="0"/>
                    </a:lnTo>
                    <a:lnTo>
                      <a:pt x="0" y="85"/>
                    </a:lnTo>
                    <a:lnTo>
                      <a:pt x="0" y="227"/>
                    </a:lnTo>
                    <a:lnTo>
                      <a:pt x="56" y="198"/>
                    </a:lnTo>
                    <a:lnTo>
                      <a:pt x="113" y="227"/>
                    </a:lnTo>
                    <a:lnTo>
                      <a:pt x="141" y="198"/>
                    </a:lnTo>
                    <a:lnTo>
                      <a:pt x="170" y="85"/>
                    </a:lnTo>
                    <a:lnTo>
                      <a:pt x="1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2671" y="3676"/>
                <a:ext cx="397" cy="397"/>
              </a:xfrm>
              <a:custGeom>
                <a:avLst/>
                <a:gdLst>
                  <a:gd name="T0" fmla="*/ 170 w 397"/>
                  <a:gd name="T1" fmla="*/ 0 h 397"/>
                  <a:gd name="T2" fmla="*/ 142 w 397"/>
                  <a:gd name="T3" fmla="*/ 57 h 397"/>
                  <a:gd name="T4" fmla="*/ 142 w 397"/>
                  <a:gd name="T5" fmla="*/ 113 h 397"/>
                  <a:gd name="T6" fmla="*/ 85 w 397"/>
                  <a:gd name="T7" fmla="*/ 170 h 397"/>
                  <a:gd name="T8" fmla="*/ 0 w 397"/>
                  <a:gd name="T9" fmla="*/ 312 h 397"/>
                  <a:gd name="T10" fmla="*/ 85 w 397"/>
                  <a:gd name="T11" fmla="*/ 397 h 397"/>
                  <a:gd name="T12" fmla="*/ 170 w 397"/>
                  <a:gd name="T13" fmla="*/ 397 h 397"/>
                  <a:gd name="T14" fmla="*/ 199 w 397"/>
                  <a:gd name="T15" fmla="*/ 340 h 397"/>
                  <a:gd name="T16" fmla="*/ 227 w 397"/>
                  <a:gd name="T17" fmla="*/ 340 h 397"/>
                  <a:gd name="T18" fmla="*/ 255 w 397"/>
                  <a:gd name="T19" fmla="*/ 284 h 397"/>
                  <a:gd name="T20" fmla="*/ 284 w 397"/>
                  <a:gd name="T21" fmla="*/ 198 h 397"/>
                  <a:gd name="T22" fmla="*/ 369 w 397"/>
                  <a:gd name="T23" fmla="*/ 142 h 397"/>
                  <a:gd name="T24" fmla="*/ 397 w 397"/>
                  <a:gd name="T25" fmla="*/ 57 h 397"/>
                  <a:gd name="T26" fmla="*/ 369 w 397"/>
                  <a:gd name="T27" fmla="*/ 28 h 397"/>
                  <a:gd name="T28" fmla="*/ 170 w 39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170" y="0"/>
                    </a:moveTo>
                    <a:lnTo>
                      <a:pt x="142" y="57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0" y="312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284"/>
                    </a:lnTo>
                    <a:lnTo>
                      <a:pt x="284" y="198"/>
                    </a:lnTo>
                    <a:lnTo>
                      <a:pt x="369" y="142"/>
                    </a:lnTo>
                    <a:lnTo>
                      <a:pt x="397" y="57"/>
                    </a:lnTo>
                    <a:lnTo>
                      <a:pt x="36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2558" y="3988"/>
                <a:ext cx="198" cy="368"/>
              </a:xfrm>
              <a:custGeom>
                <a:avLst/>
                <a:gdLst>
                  <a:gd name="T0" fmla="*/ 113 w 198"/>
                  <a:gd name="T1" fmla="*/ 0 h 368"/>
                  <a:gd name="T2" fmla="*/ 0 w 198"/>
                  <a:gd name="T3" fmla="*/ 255 h 368"/>
                  <a:gd name="T4" fmla="*/ 28 w 198"/>
                  <a:gd name="T5" fmla="*/ 283 h 368"/>
                  <a:gd name="T6" fmla="*/ 85 w 198"/>
                  <a:gd name="T7" fmla="*/ 227 h 368"/>
                  <a:gd name="T8" fmla="*/ 28 w 198"/>
                  <a:gd name="T9" fmla="*/ 312 h 368"/>
                  <a:gd name="T10" fmla="*/ 28 w 198"/>
                  <a:gd name="T11" fmla="*/ 368 h 368"/>
                  <a:gd name="T12" fmla="*/ 85 w 198"/>
                  <a:gd name="T13" fmla="*/ 312 h 368"/>
                  <a:gd name="T14" fmla="*/ 142 w 198"/>
                  <a:gd name="T15" fmla="*/ 312 h 368"/>
                  <a:gd name="T16" fmla="*/ 142 w 198"/>
                  <a:gd name="T17" fmla="*/ 170 h 368"/>
                  <a:gd name="T18" fmla="*/ 198 w 198"/>
                  <a:gd name="T19" fmla="*/ 85 h 368"/>
                  <a:gd name="T20" fmla="*/ 113 w 198"/>
                  <a:gd name="T2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68">
                    <a:moveTo>
                      <a:pt x="113" y="0"/>
                    </a:moveTo>
                    <a:lnTo>
                      <a:pt x="0" y="255"/>
                    </a:lnTo>
                    <a:lnTo>
                      <a:pt x="28" y="283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142" y="312"/>
                    </a:lnTo>
                    <a:lnTo>
                      <a:pt x="142" y="170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99 w 397"/>
                  <a:gd name="T3" fmla="*/ 0 h 283"/>
                  <a:gd name="T4" fmla="*/ 142 w 397"/>
                  <a:gd name="T5" fmla="*/ 28 h 283"/>
                  <a:gd name="T6" fmla="*/ 114 w 397"/>
                  <a:gd name="T7" fmla="*/ 113 h 283"/>
                  <a:gd name="T8" fmla="*/ 29 w 397"/>
                  <a:gd name="T9" fmla="*/ 170 h 283"/>
                  <a:gd name="T10" fmla="*/ 0 w 397"/>
                  <a:gd name="T11" fmla="*/ 227 h 283"/>
                  <a:gd name="T12" fmla="*/ 57 w 397"/>
                  <a:gd name="T13" fmla="*/ 255 h 283"/>
                  <a:gd name="T14" fmla="*/ 170 w 397"/>
                  <a:gd name="T15" fmla="*/ 255 h 283"/>
                  <a:gd name="T16" fmla="*/ 170 w 397"/>
                  <a:gd name="T17" fmla="*/ 283 h 283"/>
                  <a:gd name="T18" fmla="*/ 227 w 397"/>
                  <a:gd name="T19" fmla="*/ 283 h 283"/>
                  <a:gd name="T20" fmla="*/ 284 w 397"/>
                  <a:gd name="T21" fmla="*/ 283 h 283"/>
                  <a:gd name="T22" fmla="*/ 284 w 397"/>
                  <a:gd name="T23" fmla="*/ 255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99" y="0"/>
                    </a:lnTo>
                    <a:lnTo>
                      <a:pt x="142" y="28"/>
                    </a:lnTo>
                    <a:lnTo>
                      <a:pt x="114" y="113"/>
                    </a:lnTo>
                    <a:lnTo>
                      <a:pt x="29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170" y="255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55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1424" y="3166"/>
                <a:ext cx="1049" cy="1162"/>
              </a:xfrm>
              <a:custGeom>
                <a:avLst/>
                <a:gdLst>
                  <a:gd name="T0" fmla="*/ 850 w 1049"/>
                  <a:gd name="T1" fmla="*/ 1049 h 1162"/>
                  <a:gd name="T2" fmla="*/ 879 w 1049"/>
                  <a:gd name="T3" fmla="*/ 1134 h 1162"/>
                  <a:gd name="T4" fmla="*/ 822 w 1049"/>
                  <a:gd name="T5" fmla="*/ 1162 h 1162"/>
                  <a:gd name="T6" fmla="*/ 794 w 1049"/>
                  <a:gd name="T7" fmla="*/ 1105 h 1162"/>
                  <a:gd name="T8" fmla="*/ 737 w 1049"/>
                  <a:gd name="T9" fmla="*/ 1105 h 1162"/>
                  <a:gd name="T10" fmla="*/ 737 w 1049"/>
                  <a:gd name="T11" fmla="*/ 1049 h 1162"/>
                  <a:gd name="T12" fmla="*/ 680 w 1049"/>
                  <a:gd name="T13" fmla="*/ 1049 h 1162"/>
                  <a:gd name="T14" fmla="*/ 709 w 1049"/>
                  <a:gd name="T15" fmla="*/ 1020 h 1162"/>
                  <a:gd name="T16" fmla="*/ 652 w 1049"/>
                  <a:gd name="T17" fmla="*/ 992 h 1162"/>
                  <a:gd name="T18" fmla="*/ 595 w 1049"/>
                  <a:gd name="T19" fmla="*/ 907 h 1162"/>
                  <a:gd name="T20" fmla="*/ 624 w 1049"/>
                  <a:gd name="T21" fmla="*/ 850 h 1162"/>
                  <a:gd name="T22" fmla="*/ 595 w 1049"/>
                  <a:gd name="T23" fmla="*/ 822 h 1162"/>
                  <a:gd name="T24" fmla="*/ 595 w 1049"/>
                  <a:gd name="T25" fmla="*/ 765 h 1162"/>
                  <a:gd name="T26" fmla="*/ 538 w 1049"/>
                  <a:gd name="T27" fmla="*/ 822 h 1162"/>
                  <a:gd name="T28" fmla="*/ 538 w 1049"/>
                  <a:gd name="T29" fmla="*/ 964 h 1162"/>
                  <a:gd name="T30" fmla="*/ 453 w 1049"/>
                  <a:gd name="T31" fmla="*/ 935 h 1162"/>
                  <a:gd name="T32" fmla="*/ 453 w 1049"/>
                  <a:gd name="T33" fmla="*/ 822 h 1162"/>
                  <a:gd name="T34" fmla="*/ 397 w 1049"/>
                  <a:gd name="T35" fmla="*/ 794 h 1162"/>
                  <a:gd name="T36" fmla="*/ 340 w 1049"/>
                  <a:gd name="T37" fmla="*/ 794 h 1162"/>
                  <a:gd name="T38" fmla="*/ 312 w 1049"/>
                  <a:gd name="T39" fmla="*/ 765 h 1162"/>
                  <a:gd name="T40" fmla="*/ 255 w 1049"/>
                  <a:gd name="T41" fmla="*/ 708 h 1162"/>
                  <a:gd name="T42" fmla="*/ 198 w 1049"/>
                  <a:gd name="T43" fmla="*/ 708 h 1162"/>
                  <a:gd name="T44" fmla="*/ 142 w 1049"/>
                  <a:gd name="T45" fmla="*/ 765 h 1162"/>
                  <a:gd name="T46" fmla="*/ 57 w 1049"/>
                  <a:gd name="T47" fmla="*/ 794 h 1162"/>
                  <a:gd name="T48" fmla="*/ 57 w 1049"/>
                  <a:gd name="T49" fmla="*/ 737 h 1162"/>
                  <a:gd name="T50" fmla="*/ 28 w 1049"/>
                  <a:gd name="T51" fmla="*/ 708 h 1162"/>
                  <a:gd name="T52" fmla="*/ 57 w 1049"/>
                  <a:gd name="T53" fmla="*/ 680 h 1162"/>
                  <a:gd name="T54" fmla="*/ 0 w 1049"/>
                  <a:gd name="T55" fmla="*/ 652 h 1162"/>
                  <a:gd name="T56" fmla="*/ 0 w 1049"/>
                  <a:gd name="T57" fmla="*/ 595 h 1162"/>
                  <a:gd name="T58" fmla="*/ 57 w 1049"/>
                  <a:gd name="T59" fmla="*/ 567 h 1162"/>
                  <a:gd name="T60" fmla="*/ 57 w 1049"/>
                  <a:gd name="T61" fmla="*/ 425 h 1162"/>
                  <a:gd name="T62" fmla="*/ 85 w 1049"/>
                  <a:gd name="T63" fmla="*/ 397 h 1162"/>
                  <a:gd name="T64" fmla="*/ 57 w 1049"/>
                  <a:gd name="T65" fmla="*/ 312 h 1162"/>
                  <a:gd name="T66" fmla="*/ 142 w 1049"/>
                  <a:gd name="T67" fmla="*/ 227 h 1162"/>
                  <a:gd name="T68" fmla="*/ 255 w 1049"/>
                  <a:gd name="T69" fmla="*/ 283 h 1162"/>
                  <a:gd name="T70" fmla="*/ 283 w 1049"/>
                  <a:gd name="T71" fmla="*/ 255 h 1162"/>
                  <a:gd name="T72" fmla="*/ 255 w 1049"/>
                  <a:gd name="T73" fmla="*/ 227 h 1162"/>
                  <a:gd name="T74" fmla="*/ 312 w 1049"/>
                  <a:gd name="T75" fmla="*/ 141 h 1162"/>
                  <a:gd name="T76" fmla="*/ 397 w 1049"/>
                  <a:gd name="T77" fmla="*/ 113 h 1162"/>
                  <a:gd name="T78" fmla="*/ 482 w 1049"/>
                  <a:gd name="T79" fmla="*/ 56 h 1162"/>
                  <a:gd name="T80" fmla="*/ 567 w 1049"/>
                  <a:gd name="T81" fmla="*/ 56 h 1162"/>
                  <a:gd name="T82" fmla="*/ 709 w 1049"/>
                  <a:gd name="T83" fmla="*/ 0 h 1162"/>
                  <a:gd name="T84" fmla="*/ 794 w 1049"/>
                  <a:gd name="T85" fmla="*/ 28 h 1162"/>
                  <a:gd name="T86" fmla="*/ 822 w 1049"/>
                  <a:gd name="T87" fmla="*/ 56 h 1162"/>
                  <a:gd name="T88" fmla="*/ 794 w 1049"/>
                  <a:gd name="T89" fmla="*/ 113 h 1162"/>
                  <a:gd name="T90" fmla="*/ 822 w 1049"/>
                  <a:gd name="T91" fmla="*/ 113 h 1162"/>
                  <a:gd name="T92" fmla="*/ 737 w 1049"/>
                  <a:gd name="T93" fmla="*/ 170 h 1162"/>
                  <a:gd name="T94" fmla="*/ 765 w 1049"/>
                  <a:gd name="T95" fmla="*/ 255 h 1162"/>
                  <a:gd name="T96" fmla="*/ 737 w 1049"/>
                  <a:gd name="T97" fmla="*/ 340 h 1162"/>
                  <a:gd name="T98" fmla="*/ 624 w 1049"/>
                  <a:gd name="T99" fmla="*/ 425 h 1162"/>
                  <a:gd name="T100" fmla="*/ 595 w 1049"/>
                  <a:gd name="T101" fmla="*/ 538 h 1162"/>
                  <a:gd name="T102" fmla="*/ 624 w 1049"/>
                  <a:gd name="T103" fmla="*/ 623 h 1162"/>
                  <a:gd name="T104" fmla="*/ 737 w 1049"/>
                  <a:gd name="T105" fmla="*/ 652 h 1162"/>
                  <a:gd name="T106" fmla="*/ 765 w 1049"/>
                  <a:gd name="T107" fmla="*/ 595 h 1162"/>
                  <a:gd name="T108" fmla="*/ 850 w 1049"/>
                  <a:gd name="T109" fmla="*/ 595 h 1162"/>
                  <a:gd name="T110" fmla="*/ 964 w 1049"/>
                  <a:gd name="T111" fmla="*/ 652 h 1162"/>
                  <a:gd name="T112" fmla="*/ 1049 w 1049"/>
                  <a:gd name="T113" fmla="*/ 822 h 1162"/>
                  <a:gd name="T114" fmla="*/ 992 w 1049"/>
                  <a:gd name="T115" fmla="*/ 850 h 1162"/>
                  <a:gd name="T116" fmla="*/ 964 w 1049"/>
                  <a:gd name="T117" fmla="*/ 935 h 1162"/>
                  <a:gd name="T118" fmla="*/ 879 w 1049"/>
                  <a:gd name="T119" fmla="*/ 992 h 1162"/>
                  <a:gd name="T120" fmla="*/ 850 w 1049"/>
                  <a:gd name="T121" fmla="*/ 1049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49" h="1162">
                    <a:moveTo>
                      <a:pt x="850" y="1049"/>
                    </a:moveTo>
                    <a:lnTo>
                      <a:pt x="879" y="1134"/>
                    </a:lnTo>
                    <a:lnTo>
                      <a:pt x="822" y="1162"/>
                    </a:lnTo>
                    <a:lnTo>
                      <a:pt x="794" y="1105"/>
                    </a:lnTo>
                    <a:lnTo>
                      <a:pt x="737" y="1105"/>
                    </a:lnTo>
                    <a:lnTo>
                      <a:pt x="737" y="1049"/>
                    </a:lnTo>
                    <a:lnTo>
                      <a:pt x="680" y="1049"/>
                    </a:lnTo>
                    <a:lnTo>
                      <a:pt x="709" y="1020"/>
                    </a:lnTo>
                    <a:lnTo>
                      <a:pt x="652" y="992"/>
                    </a:lnTo>
                    <a:lnTo>
                      <a:pt x="595" y="907"/>
                    </a:lnTo>
                    <a:lnTo>
                      <a:pt x="624" y="850"/>
                    </a:lnTo>
                    <a:lnTo>
                      <a:pt x="595" y="822"/>
                    </a:lnTo>
                    <a:lnTo>
                      <a:pt x="595" y="765"/>
                    </a:lnTo>
                    <a:lnTo>
                      <a:pt x="538" y="822"/>
                    </a:lnTo>
                    <a:lnTo>
                      <a:pt x="538" y="964"/>
                    </a:lnTo>
                    <a:lnTo>
                      <a:pt x="453" y="935"/>
                    </a:lnTo>
                    <a:lnTo>
                      <a:pt x="453" y="822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12" y="765"/>
                    </a:lnTo>
                    <a:lnTo>
                      <a:pt x="255" y="708"/>
                    </a:lnTo>
                    <a:lnTo>
                      <a:pt x="198" y="708"/>
                    </a:lnTo>
                    <a:lnTo>
                      <a:pt x="142" y="765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28" y="708"/>
                    </a:lnTo>
                    <a:lnTo>
                      <a:pt x="57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57" y="425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142" y="227"/>
                    </a:lnTo>
                    <a:lnTo>
                      <a:pt x="255" y="283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12" y="141"/>
                    </a:lnTo>
                    <a:lnTo>
                      <a:pt x="397" y="113"/>
                    </a:lnTo>
                    <a:lnTo>
                      <a:pt x="482" y="56"/>
                    </a:lnTo>
                    <a:lnTo>
                      <a:pt x="567" y="56"/>
                    </a:lnTo>
                    <a:lnTo>
                      <a:pt x="709" y="0"/>
                    </a:lnTo>
                    <a:lnTo>
                      <a:pt x="794" y="28"/>
                    </a:lnTo>
                    <a:lnTo>
                      <a:pt x="822" y="56"/>
                    </a:lnTo>
                    <a:lnTo>
                      <a:pt x="794" y="113"/>
                    </a:lnTo>
                    <a:lnTo>
                      <a:pt x="822" y="113"/>
                    </a:lnTo>
                    <a:lnTo>
                      <a:pt x="737" y="170"/>
                    </a:lnTo>
                    <a:lnTo>
                      <a:pt x="765" y="255"/>
                    </a:lnTo>
                    <a:lnTo>
                      <a:pt x="737" y="340"/>
                    </a:lnTo>
                    <a:lnTo>
                      <a:pt x="624" y="425"/>
                    </a:lnTo>
                    <a:lnTo>
                      <a:pt x="595" y="538"/>
                    </a:lnTo>
                    <a:lnTo>
                      <a:pt x="624" y="623"/>
                    </a:lnTo>
                    <a:lnTo>
                      <a:pt x="737" y="652"/>
                    </a:lnTo>
                    <a:lnTo>
                      <a:pt x="765" y="595"/>
                    </a:lnTo>
                    <a:lnTo>
                      <a:pt x="850" y="595"/>
                    </a:lnTo>
                    <a:lnTo>
                      <a:pt x="964" y="652"/>
                    </a:lnTo>
                    <a:lnTo>
                      <a:pt x="1049" y="822"/>
                    </a:lnTo>
                    <a:lnTo>
                      <a:pt x="992" y="850"/>
                    </a:lnTo>
                    <a:lnTo>
                      <a:pt x="964" y="935"/>
                    </a:lnTo>
                    <a:lnTo>
                      <a:pt x="879" y="992"/>
                    </a:lnTo>
                    <a:lnTo>
                      <a:pt x="850" y="104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2019" y="3393"/>
                <a:ext cx="964" cy="595"/>
              </a:xfrm>
              <a:custGeom>
                <a:avLst/>
                <a:gdLst>
                  <a:gd name="T0" fmla="*/ 652 w 964"/>
                  <a:gd name="T1" fmla="*/ 595 h 595"/>
                  <a:gd name="T2" fmla="*/ 454 w 964"/>
                  <a:gd name="T3" fmla="*/ 595 h 595"/>
                  <a:gd name="T4" fmla="*/ 369 w 964"/>
                  <a:gd name="T5" fmla="*/ 425 h 595"/>
                  <a:gd name="T6" fmla="*/ 255 w 964"/>
                  <a:gd name="T7" fmla="*/ 368 h 595"/>
                  <a:gd name="T8" fmla="*/ 170 w 964"/>
                  <a:gd name="T9" fmla="*/ 368 h 595"/>
                  <a:gd name="T10" fmla="*/ 142 w 964"/>
                  <a:gd name="T11" fmla="*/ 425 h 595"/>
                  <a:gd name="T12" fmla="*/ 29 w 964"/>
                  <a:gd name="T13" fmla="*/ 396 h 595"/>
                  <a:gd name="T14" fmla="*/ 0 w 964"/>
                  <a:gd name="T15" fmla="*/ 311 h 595"/>
                  <a:gd name="T16" fmla="*/ 29 w 964"/>
                  <a:gd name="T17" fmla="*/ 198 h 595"/>
                  <a:gd name="T18" fmla="*/ 142 w 964"/>
                  <a:gd name="T19" fmla="*/ 113 h 595"/>
                  <a:gd name="T20" fmla="*/ 170 w 964"/>
                  <a:gd name="T21" fmla="*/ 28 h 595"/>
                  <a:gd name="T22" fmla="*/ 340 w 964"/>
                  <a:gd name="T23" fmla="*/ 28 h 595"/>
                  <a:gd name="T24" fmla="*/ 425 w 964"/>
                  <a:gd name="T25" fmla="*/ 113 h 595"/>
                  <a:gd name="T26" fmla="*/ 709 w 964"/>
                  <a:gd name="T27" fmla="*/ 141 h 595"/>
                  <a:gd name="T28" fmla="*/ 794 w 964"/>
                  <a:gd name="T29" fmla="*/ 113 h 595"/>
                  <a:gd name="T30" fmla="*/ 851 w 964"/>
                  <a:gd name="T31" fmla="*/ 0 h 595"/>
                  <a:gd name="T32" fmla="*/ 964 w 964"/>
                  <a:gd name="T33" fmla="*/ 56 h 595"/>
                  <a:gd name="T34" fmla="*/ 879 w 964"/>
                  <a:gd name="T35" fmla="*/ 198 h 595"/>
                  <a:gd name="T36" fmla="*/ 794 w 964"/>
                  <a:gd name="T37" fmla="*/ 255 h 595"/>
                  <a:gd name="T38" fmla="*/ 822 w 964"/>
                  <a:gd name="T39" fmla="*/ 283 h 595"/>
                  <a:gd name="T40" fmla="*/ 794 w 964"/>
                  <a:gd name="T41" fmla="*/ 340 h 595"/>
                  <a:gd name="T42" fmla="*/ 794 w 964"/>
                  <a:gd name="T43" fmla="*/ 396 h 595"/>
                  <a:gd name="T44" fmla="*/ 737 w 964"/>
                  <a:gd name="T45" fmla="*/ 453 h 595"/>
                  <a:gd name="T46" fmla="*/ 652 w 964"/>
                  <a:gd name="T4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4" h="595">
                    <a:moveTo>
                      <a:pt x="652" y="595"/>
                    </a:moveTo>
                    <a:lnTo>
                      <a:pt x="454" y="595"/>
                    </a:lnTo>
                    <a:lnTo>
                      <a:pt x="369" y="425"/>
                    </a:lnTo>
                    <a:lnTo>
                      <a:pt x="255" y="368"/>
                    </a:lnTo>
                    <a:lnTo>
                      <a:pt x="170" y="368"/>
                    </a:lnTo>
                    <a:lnTo>
                      <a:pt x="142" y="425"/>
                    </a:lnTo>
                    <a:lnTo>
                      <a:pt x="29" y="396"/>
                    </a:lnTo>
                    <a:lnTo>
                      <a:pt x="0" y="311"/>
                    </a:lnTo>
                    <a:lnTo>
                      <a:pt x="29" y="198"/>
                    </a:lnTo>
                    <a:lnTo>
                      <a:pt x="142" y="113"/>
                    </a:lnTo>
                    <a:lnTo>
                      <a:pt x="170" y="28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709" y="141"/>
                    </a:lnTo>
                    <a:lnTo>
                      <a:pt x="794" y="113"/>
                    </a:lnTo>
                    <a:lnTo>
                      <a:pt x="851" y="0"/>
                    </a:lnTo>
                    <a:lnTo>
                      <a:pt x="964" y="56"/>
                    </a:lnTo>
                    <a:lnTo>
                      <a:pt x="879" y="198"/>
                    </a:lnTo>
                    <a:lnTo>
                      <a:pt x="794" y="255"/>
                    </a:lnTo>
                    <a:lnTo>
                      <a:pt x="822" y="283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53"/>
                    </a:lnTo>
                    <a:lnTo>
                      <a:pt x="652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05" name="Group 765"/>
            <p:cNvGrpSpPr>
              <a:grpSpLocks/>
            </p:cNvGrpSpPr>
            <p:nvPr/>
          </p:nvGrpSpPr>
          <p:grpSpPr bwMode="auto">
            <a:xfrm>
              <a:off x="317485" y="149679"/>
              <a:ext cx="7329714" cy="6655027"/>
              <a:chOff x="743" y="132"/>
              <a:chExt cx="6464" cy="5869"/>
            </a:xfrm>
          </p:grpSpPr>
          <p:sp>
            <p:nvSpPr>
              <p:cNvPr id="10941" name="Freeform 701"/>
              <p:cNvSpPr>
                <a:spLocks/>
              </p:cNvSpPr>
              <p:nvPr/>
            </p:nvSpPr>
            <p:spPr bwMode="auto">
              <a:xfrm>
                <a:off x="2983" y="4130"/>
                <a:ext cx="227" cy="198"/>
              </a:xfrm>
              <a:custGeom>
                <a:avLst/>
                <a:gdLst>
                  <a:gd name="T0" fmla="*/ 142 w 227"/>
                  <a:gd name="T1" fmla="*/ 198 h 198"/>
                  <a:gd name="T2" fmla="*/ 85 w 227"/>
                  <a:gd name="T3" fmla="*/ 85 h 198"/>
                  <a:gd name="T4" fmla="*/ 28 w 227"/>
                  <a:gd name="T5" fmla="*/ 113 h 198"/>
                  <a:gd name="T6" fmla="*/ 0 w 227"/>
                  <a:gd name="T7" fmla="*/ 56 h 198"/>
                  <a:gd name="T8" fmla="*/ 57 w 227"/>
                  <a:gd name="T9" fmla="*/ 0 h 198"/>
                  <a:gd name="T10" fmla="*/ 142 w 227"/>
                  <a:gd name="T11" fmla="*/ 0 h 198"/>
                  <a:gd name="T12" fmla="*/ 227 w 227"/>
                  <a:gd name="T13" fmla="*/ 28 h 198"/>
                  <a:gd name="T14" fmla="*/ 227 w 227"/>
                  <a:gd name="T15" fmla="*/ 141 h 198"/>
                  <a:gd name="T16" fmla="*/ 142 w 227"/>
                  <a:gd name="T17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98">
                    <a:moveTo>
                      <a:pt x="142" y="198"/>
                    </a:moveTo>
                    <a:lnTo>
                      <a:pt x="85" y="85"/>
                    </a:lnTo>
                    <a:lnTo>
                      <a:pt x="28" y="113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141"/>
                    </a:lnTo>
                    <a:lnTo>
                      <a:pt x="142" y="1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2" name="Freeform 702"/>
              <p:cNvSpPr>
                <a:spLocks/>
              </p:cNvSpPr>
              <p:nvPr/>
            </p:nvSpPr>
            <p:spPr bwMode="auto">
              <a:xfrm>
                <a:off x="3125" y="4130"/>
                <a:ext cx="312" cy="425"/>
              </a:xfrm>
              <a:custGeom>
                <a:avLst/>
                <a:gdLst>
                  <a:gd name="T0" fmla="*/ 0 w 312"/>
                  <a:gd name="T1" fmla="*/ 311 h 425"/>
                  <a:gd name="T2" fmla="*/ 28 w 312"/>
                  <a:gd name="T3" fmla="*/ 311 h 425"/>
                  <a:gd name="T4" fmla="*/ 85 w 312"/>
                  <a:gd name="T5" fmla="*/ 368 h 425"/>
                  <a:gd name="T6" fmla="*/ 142 w 312"/>
                  <a:gd name="T7" fmla="*/ 368 h 425"/>
                  <a:gd name="T8" fmla="*/ 142 w 312"/>
                  <a:gd name="T9" fmla="*/ 397 h 425"/>
                  <a:gd name="T10" fmla="*/ 170 w 312"/>
                  <a:gd name="T11" fmla="*/ 425 h 425"/>
                  <a:gd name="T12" fmla="*/ 227 w 312"/>
                  <a:gd name="T13" fmla="*/ 368 h 425"/>
                  <a:gd name="T14" fmla="*/ 255 w 312"/>
                  <a:gd name="T15" fmla="*/ 283 h 425"/>
                  <a:gd name="T16" fmla="*/ 227 w 312"/>
                  <a:gd name="T17" fmla="*/ 255 h 425"/>
                  <a:gd name="T18" fmla="*/ 283 w 312"/>
                  <a:gd name="T19" fmla="*/ 170 h 425"/>
                  <a:gd name="T20" fmla="*/ 312 w 312"/>
                  <a:gd name="T21" fmla="*/ 170 h 425"/>
                  <a:gd name="T22" fmla="*/ 312 w 312"/>
                  <a:gd name="T23" fmla="*/ 113 h 425"/>
                  <a:gd name="T24" fmla="*/ 283 w 312"/>
                  <a:gd name="T25" fmla="*/ 56 h 425"/>
                  <a:gd name="T26" fmla="*/ 198 w 312"/>
                  <a:gd name="T27" fmla="*/ 0 h 425"/>
                  <a:gd name="T28" fmla="*/ 85 w 312"/>
                  <a:gd name="T29" fmla="*/ 28 h 425"/>
                  <a:gd name="T30" fmla="*/ 85 w 312"/>
                  <a:gd name="T31" fmla="*/ 141 h 425"/>
                  <a:gd name="T32" fmla="*/ 0 w 312"/>
                  <a:gd name="T33" fmla="*/ 198 h 425"/>
                  <a:gd name="T34" fmla="*/ 0 w 312"/>
                  <a:gd name="T35" fmla="*/ 31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25">
                    <a:moveTo>
                      <a:pt x="0" y="311"/>
                    </a:moveTo>
                    <a:lnTo>
                      <a:pt x="28" y="311"/>
                    </a:lnTo>
                    <a:lnTo>
                      <a:pt x="85" y="368"/>
                    </a:lnTo>
                    <a:lnTo>
                      <a:pt x="142" y="368"/>
                    </a:lnTo>
                    <a:lnTo>
                      <a:pt x="142" y="397"/>
                    </a:lnTo>
                    <a:lnTo>
                      <a:pt x="170" y="425"/>
                    </a:lnTo>
                    <a:lnTo>
                      <a:pt x="227" y="368"/>
                    </a:lnTo>
                    <a:lnTo>
                      <a:pt x="255" y="283"/>
                    </a:lnTo>
                    <a:lnTo>
                      <a:pt x="227" y="255"/>
                    </a:lnTo>
                    <a:lnTo>
                      <a:pt x="283" y="170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283" y="56"/>
                    </a:lnTo>
                    <a:lnTo>
                      <a:pt x="198" y="0"/>
                    </a:lnTo>
                    <a:lnTo>
                      <a:pt x="85" y="28"/>
                    </a:lnTo>
                    <a:lnTo>
                      <a:pt x="85" y="141"/>
                    </a:lnTo>
                    <a:lnTo>
                      <a:pt x="0" y="198"/>
                    </a:lnTo>
                    <a:lnTo>
                      <a:pt x="0" y="3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3" name="Freeform 703"/>
              <p:cNvSpPr>
                <a:spLocks/>
              </p:cNvSpPr>
              <p:nvPr/>
            </p:nvSpPr>
            <p:spPr bwMode="auto">
              <a:xfrm>
                <a:off x="2813" y="4243"/>
                <a:ext cx="198" cy="369"/>
              </a:xfrm>
              <a:custGeom>
                <a:avLst/>
                <a:gdLst>
                  <a:gd name="T0" fmla="*/ 142 w 198"/>
                  <a:gd name="T1" fmla="*/ 0 h 369"/>
                  <a:gd name="T2" fmla="*/ 85 w 198"/>
                  <a:gd name="T3" fmla="*/ 28 h 369"/>
                  <a:gd name="T4" fmla="*/ 113 w 198"/>
                  <a:gd name="T5" fmla="*/ 85 h 369"/>
                  <a:gd name="T6" fmla="*/ 57 w 198"/>
                  <a:gd name="T7" fmla="*/ 57 h 369"/>
                  <a:gd name="T8" fmla="*/ 0 w 198"/>
                  <a:gd name="T9" fmla="*/ 142 h 369"/>
                  <a:gd name="T10" fmla="*/ 28 w 198"/>
                  <a:gd name="T11" fmla="*/ 142 h 369"/>
                  <a:gd name="T12" fmla="*/ 57 w 198"/>
                  <a:gd name="T13" fmla="*/ 113 h 369"/>
                  <a:gd name="T14" fmla="*/ 57 w 198"/>
                  <a:gd name="T15" fmla="*/ 170 h 369"/>
                  <a:gd name="T16" fmla="*/ 0 w 198"/>
                  <a:gd name="T17" fmla="*/ 255 h 369"/>
                  <a:gd name="T18" fmla="*/ 85 w 198"/>
                  <a:gd name="T19" fmla="*/ 369 h 369"/>
                  <a:gd name="T20" fmla="*/ 113 w 198"/>
                  <a:gd name="T21" fmla="*/ 340 h 369"/>
                  <a:gd name="T22" fmla="*/ 198 w 198"/>
                  <a:gd name="T23" fmla="*/ 340 h 369"/>
                  <a:gd name="T24" fmla="*/ 170 w 198"/>
                  <a:gd name="T25" fmla="*/ 255 h 369"/>
                  <a:gd name="T26" fmla="*/ 198 w 198"/>
                  <a:gd name="T27" fmla="*/ 255 h 369"/>
                  <a:gd name="T28" fmla="*/ 170 w 198"/>
                  <a:gd name="T29" fmla="*/ 142 h 369"/>
                  <a:gd name="T30" fmla="*/ 142 w 198"/>
                  <a:gd name="T31" fmla="*/ 113 h 369"/>
                  <a:gd name="T32" fmla="*/ 142 w 198"/>
                  <a:gd name="T33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8" h="369">
                    <a:moveTo>
                      <a:pt x="142" y="0"/>
                    </a:moveTo>
                    <a:lnTo>
                      <a:pt x="85" y="28"/>
                    </a:lnTo>
                    <a:lnTo>
                      <a:pt x="113" y="85"/>
                    </a:lnTo>
                    <a:lnTo>
                      <a:pt x="57" y="57"/>
                    </a:lnTo>
                    <a:lnTo>
                      <a:pt x="0" y="142"/>
                    </a:lnTo>
                    <a:lnTo>
                      <a:pt x="28" y="142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85" y="369"/>
                    </a:lnTo>
                    <a:lnTo>
                      <a:pt x="113" y="340"/>
                    </a:lnTo>
                    <a:lnTo>
                      <a:pt x="198" y="340"/>
                    </a:lnTo>
                    <a:lnTo>
                      <a:pt x="170" y="255"/>
                    </a:lnTo>
                    <a:lnTo>
                      <a:pt x="198" y="255"/>
                    </a:lnTo>
                    <a:lnTo>
                      <a:pt x="170" y="142"/>
                    </a:lnTo>
                    <a:lnTo>
                      <a:pt x="142" y="113"/>
                    </a:lnTo>
                    <a:lnTo>
                      <a:pt x="14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4" name="Freeform 704"/>
              <p:cNvSpPr>
                <a:spLocks/>
              </p:cNvSpPr>
              <p:nvPr/>
            </p:nvSpPr>
            <p:spPr bwMode="auto">
              <a:xfrm>
                <a:off x="2473" y="4441"/>
                <a:ext cx="142" cy="171"/>
              </a:xfrm>
              <a:custGeom>
                <a:avLst/>
                <a:gdLst>
                  <a:gd name="T0" fmla="*/ 113 w 142"/>
                  <a:gd name="T1" fmla="*/ 171 h 171"/>
                  <a:gd name="T2" fmla="*/ 0 w 142"/>
                  <a:gd name="T3" fmla="*/ 114 h 171"/>
                  <a:gd name="T4" fmla="*/ 85 w 142"/>
                  <a:gd name="T5" fmla="*/ 86 h 171"/>
                  <a:gd name="T6" fmla="*/ 56 w 142"/>
                  <a:gd name="T7" fmla="*/ 29 h 171"/>
                  <a:gd name="T8" fmla="*/ 113 w 142"/>
                  <a:gd name="T9" fmla="*/ 0 h 171"/>
                  <a:gd name="T10" fmla="*/ 142 w 142"/>
                  <a:gd name="T11" fmla="*/ 29 h 171"/>
                  <a:gd name="T12" fmla="*/ 113 w 142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71">
                    <a:moveTo>
                      <a:pt x="113" y="171"/>
                    </a:move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0"/>
                    </a:lnTo>
                    <a:lnTo>
                      <a:pt x="142" y="29"/>
                    </a:lnTo>
                    <a:lnTo>
                      <a:pt x="113" y="17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5" name="Freeform 705"/>
              <p:cNvSpPr>
                <a:spLocks/>
              </p:cNvSpPr>
              <p:nvPr/>
            </p:nvSpPr>
            <p:spPr bwMode="auto">
              <a:xfrm>
                <a:off x="2303" y="5235"/>
                <a:ext cx="198" cy="170"/>
              </a:xfrm>
              <a:custGeom>
                <a:avLst/>
                <a:gdLst>
                  <a:gd name="T0" fmla="*/ 170 w 198"/>
                  <a:gd name="T1" fmla="*/ 57 h 170"/>
                  <a:gd name="T2" fmla="*/ 28 w 198"/>
                  <a:gd name="T3" fmla="*/ 0 h 170"/>
                  <a:gd name="T4" fmla="*/ 0 w 198"/>
                  <a:gd name="T5" fmla="*/ 57 h 170"/>
                  <a:gd name="T6" fmla="*/ 56 w 198"/>
                  <a:gd name="T7" fmla="*/ 170 h 170"/>
                  <a:gd name="T8" fmla="*/ 141 w 198"/>
                  <a:gd name="T9" fmla="*/ 170 h 170"/>
                  <a:gd name="T10" fmla="*/ 198 w 198"/>
                  <a:gd name="T11" fmla="*/ 142 h 170"/>
                  <a:gd name="T12" fmla="*/ 170 w 198"/>
                  <a:gd name="T13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70">
                    <a:moveTo>
                      <a:pt x="170" y="57"/>
                    </a:moveTo>
                    <a:lnTo>
                      <a:pt x="28" y="0"/>
                    </a:lnTo>
                    <a:lnTo>
                      <a:pt x="0" y="57"/>
                    </a:lnTo>
                    <a:lnTo>
                      <a:pt x="56" y="170"/>
                    </a:lnTo>
                    <a:lnTo>
                      <a:pt x="141" y="170"/>
                    </a:lnTo>
                    <a:lnTo>
                      <a:pt x="198" y="142"/>
                    </a:lnTo>
                    <a:lnTo>
                      <a:pt x="17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6" name="Freeform 706"/>
              <p:cNvSpPr>
                <a:spLocks/>
              </p:cNvSpPr>
              <p:nvPr/>
            </p:nvSpPr>
            <p:spPr bwMode="auto">
              <a:xfrm>
                <a:off x="2274" y="4640"/>
                <a:ext cx="567" cy="879"/>
              </a:xfrm>
              <a:custGeom>
                <a:avLst/>
                <a:gdLst>
                  <a:gd name="T0" fmla="*/ 0 w 567"/>
                  <a:gd name="T1" fmla="*/ 170 h 879"/>
                  <a:gd name="T2" fmla="*/ 85 w 567"/>
                  <a:gd name="T3" fmla="*/ 255 h 879"/>
                  <a:gd name="T4" fmla="*/ 85 w 567"/>
                  <a:gd name="T5" fmla="*/ 312 h 879"/>
                  <a:gd name="T6" fmla="*/ 57 w 567"/>
                  <a:gd name="T7" fmla="*/ 312 h 879"/>
                  <a:gd name="T8" fmla="*/ 142 w 567"/>
                  <a:gd name="T9" fmla="*/ 454 h 879"/>
                  <a:gd name="T10" fmla="*/ 227 w 567"/>
                  <a:gd name="T11" fmla="*/ 539 h 879"/>
                  <a:gd name="T12" fmla="*/ 227 w 567"/>
                  <a:gd name="T13" fmla="*/ 595 h 879"/>
                  <a:gd name="T14" fmla="*/ 255 w 567"/>
                  <a:gd name="T15" fmla="*/ 624 h 879"/>
                  <a:gd name="T16" fmla="*/ 312 w 567"/>
                  <a:gd name="T17" fmla="*/ 510 h 879"/>
                  <a:gd name="T18" fmla="*/ 397 w 567"/>
                  <a:gd name="T19" fmla="*/ 624 h 879"/>
                  <a:gd name="T20" fmla="*/ 341 w 567"/>
                  <a:gd name="T21" fmla="*/ 595 h 879"/>
                  <a:gd name="T22" fmla="*/ 312 w 567"/>
                  <a:gd name="T23" fmla="*/ 652 h 879"/>
                  <a:gd name="T24" fmla="*/ 341 w 567"/>
                  <a:gd name="T25" fmla="*/ 680 h 879"/>
                  <a:gd name="T26" fmla="*/ 255 w 567"/>
                  <a:gd name="T27" fmla="*/ 879 h 879"/>
                  <a:gd name="T28" fmla="*/ 341 w 567"/>
                  <a:gd name="T29" fmla="*/ 850 h 879"/>
                  <a:gd name="T30" fmla="*/ 397 w 567"/>
                  <a:gd name="T31" fmla="*/ 850 h 879"/>
                  <a:gd name="T32" fmla="*/ 539 w 567"/>
                  <a:gd name="T33" fmla="*/ 794 h 879"/>
                  <a:gd name="T34" fmla="*/ 511 w 567"/>
                  <a:gd name="T35" fmla="*/ 624 h 879"/>
                  <a:gd name="T36" fmla="*/ 482 w 567"/>
                  <a:gd name="T37" fmla="*/ 624 h 879"/>
                  <a:gd name="T38" fmla="*/ 482 w 567"/>
                  <a:gd name="T39" fmla="*/ 510 h 879"/>
                  <a:gd name="T40" fmla="*/ 539 w 567"/>
                  <a:gd name="T41" fmla="*/ 482 h 879"/>
                  <a:gd name="T42" fmla="*/ 539 w 567"/>
                  <a:gd name="T43" fmla="*/ 340 h 879"/>
                  <a:gd name="T44" fmla="*/ 567 w 567"/>
                  <a:gd name="T45" fmla="*/ 312 h 879"/>
                  <a:gd name="T46" fmla="*/ 539 w 567"/>
                  <a:gd name="T47" fmla="*/ 227 h 879"/>
                  <a:gd name="T48" fmla="*/ 567 w 567"/>
                  <a:gd name="T49" fmla="*/ 113 h 879"/>
                  <a:gd name="T50" fmla="*/ 511 w 567"/>
                  <a:gd name="T51" fmla="*/ 0 h 879"/>
                  <a:gd name="T52" fmla="*/ 454 w 567"/>
                  <a:gd name="T53" fmla="*/ 28 h 879"/>
                  <a:gd name="T54" fmla="*/ 397 w 567"/>
                  <a:gd name="T55" fmla="*/ 0 h 879"/>
                  <a:gd name="T56" fmla="*/ 341 w 567"/>
                  <a:gd name="T57" fmla="*/ 28 h 879"/>
                  <a:gd name="T58" fmla="*/ 312 w 567"/>
                  <a:gd name="T59" fmla="*/ 0 h 879"/>
                  <a:gd name="T60" fmla="*/ 284 w 567"/>
                  <a:gd name="T61" fmla="*/ 57 h 879"/>
                  <a:gd name="T62" fmla="*/ 341 w 567"/>
                  <a:gd name="T63" fmla="*/ 142 h 879"/>
                  <a:gd name="T64" fmla="*/ 284 w 567"/>
                  <a:gd name="T65" fmla="*/ 198 h 879"/>
                  <a:gd name="T66" fmla="*/ 341 w 567"/>
                  <a:gd name="T67" fmla="*/ 255 h 879"/>
                  <a:gd name="T68" fmla="*/ 369 w 567"/>
                  <a:gd name="T69" fmla="*/ 227 h 879"/>
                  <a:gd name="T70" fmla="*/ 369 w 567"/>
                  <a:gd name="T71" fmla="*/ 170 h 879"/>
                  <a:gd name="T72" fmla="*/ 482 w 567"/>
                  <a:gd name="T73" fmla="*/ 283 h 879"/>
                  <a:gd name="T74" fmla="*/ 454 w 567"/>
                  <a:gd name="T75" fmla="*/ 425 h 879"/>
                  <a:gd name="T76" fmla="*/ 397 w 567"/>
                  <a:gd name="T77" fmla="*/ 340 h 879"/>
                  <a:gd name="T78" fmla="*/ 341 w 567"/>
                  <a:gd name="T79" fmla="*/ 368 h 879"/>
                  <a:gd name="T80" fmla="*/ 312 w 567"/>
                  <a:gd name="T81" fmla="*/ 340 h 879"/>
                  <a:gd name="T82" fmla="*/ 255 w 567"/>
                  <a:gd name="T83" fmla="*/ 170 h 879"/>
                  <a:gd name="T84" fmla="*/ 142 w 567"/>
                  <a:gd name="T85" fmla="*/ 142 h 879"/>
                  <a:gd name="T86" fmla="*/ 85 w 567"/>
                  <a:gd name="T87" fmla="*/ 142 h 879"/>
                  <a:gd name="T88" fmla="*/ 57 w 567"/>
                  <a:gd name="T89" fmla="*/ 170 h 879"/>
                  <a:gd name="T90" fmla="*/ 29 w 567"/>
                  <a:gd name="T91" fmla="*/ 142 h 879"/>
                  <a:gd name="T92" fmla="*/ 0 w 567"/>
                  <a:gd name="T93" fmla="*/ 17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7" h="879">
                    <a:moveTo>
                      <a:pt x="0" y="170"/>
                    </a:moveTo>
                    <a:lnTo>
                      <a:pt x="85" y="255"/>
                    </a:lnTo>
                    <a:lnTo>
                      <a:pt x="85" y="312"/>
                    </a:lnTo>
                    <a:lnTo>
                      <a:pt x="57" y="312"/>
                    </a:lnTo>
                    <a:lnTo>
                      <a:pt x="142" y="454"/>
                    </a:lnTo>
                    <a:lnTo>
                      <a:pt x="227" y="539"/>
                    </a:lnTo>
                    <a:lnTo>
                      <a:pt x="227" y="595"/>
                    </a:lnTo>
                    <a:lnTo>
                      <a:pt x="255" y="624"/>
                    </a:lnTo>
                    <a:lnTo>
                      <a:pt x="312" y="510"/>
                    </a:lnTo>
                    <a:lnTo>
                      <a:pt x="397" y="624"/>
                    </a:lnTo>
                    <a:lnTo>
                      <a:pt x="341" y="595"/>
                    </a:lnTo>
                    <a:lnTo>
                      <a:pt x="312" y="652"/>
                    </a:lnTo>
                    <a:lnTo>
                      <a:pt x="341" y="680"/>
                    </a:lnTo>
                    <a:lnTo>
                      <a:pt x="255" y="879"/>
                    </a:lnTo>
                    <a:lnTo>
                      <a:pt x="341" y="850"/>
                    </a:lnTo>
                    <a:lnTo>
                      <a:pt x="397" y="850"/>
                    </a:lnTo>
                    <a:lnTo>
                      <a:pt x="539" y="794"/>
                    </a:lnTo>
                    <a:lnTo>
                      <a:pt x="511" y="624"/>
                    </a:lnTo>
                    <a:lnTo>
                      <a:pt x="482" y="624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39" y="340"/>
                    </a:lnTo>
                    <a:lnTo>
                      <a:pt x="567" y="312"/>
                    </a:lnTo>
                    <a:lnTo>
                      <a:pt x="539" y="227"/>
                    </a:lnTo>
                    <a:lnTo>
                      <a:pt x="567" y="113"/>
                    </a:lnTo>
                    <a:lnTo>
                      <a:pt x="511" y="0"/>
                    </a:lnTo>
                    <a:lnTo>
                      <a:pt x="454" y="28"/>
                    </a:lnTo>
                    <a:lnTo>
                      <a:pt x="397" y="0"/>
                    </a:lnTo>
                    <a:lnTo>
                      <a:pt x="341" y="28"/>
                    </a:lnTo>
                    <a:lnTo>
                      <a:pt x="312" y="0"/>
                    </a:lnTo>
                    <a:lnTo>
                      <a:pt x="284" y="57"/>
                    </a:lnTo>
                    <a:lnTo>
                      <a:pt x="341" y="142"/>
                    </a:lnTo>
                    <a:lnTo>
                      <a:pt x="284" y="198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69" y="170"/>
                    </a:lnTo>
                    <a:lnTo>
                      <a:pt x="482" y="283"/>
                    </a:lnTo>
                    <a:lnTo>
                      <a:pt x="454" y="425"/>
                    </a:lnTo>
                    <a:lnTo>
                      <a:pt x="397" y="340"/>
                    </a:lnTo>
                    <a:lnTo>
                      <a:pt x="341" y="368"/>
                    </a:lnTo>
                    <a:lnTo>
                      <a:pt x="312" y="340"/>
                    </a:lnTo>
                    <a:lnTo>
                      <a:pt x="255" y="170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70"/>
                    </a:lnTo>
                    <a:lnTo>
                      <a:pt x="29" y="142"/>
                    </a:lnTo>
                    <a:lnTo>
                      <a:pt x="0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1764" y="4527"/>
                <a:ext cx="425" cy="425"/>
              </a:xfrm>
              <a:custGeom>
                <a:avLst/>
                <a:gdLst>
                  <a:gd name="T0" fmla="*/ 425 w 425"/>
                  <a:gd name="T1" fmla="*/ 141 h 425"/>
                  <a:gd name="T2" fmla="*/ 170 w 425"/>
                  <a:gd name="T3" fmla="*/ 396 h 425"/>
                  <a:gd name="T4" fmla="*/ 85 w 425"/>
                  <a:gd name="T5" fmla="*/ 425 h 425"/>
                  <a:gd name="T6" fmla="*/ 28 w 425"/>
                  <a:gd name="T7" fmla="*/ 340 h 425"/>
                  <a:gd name="T8" fmla="*/ 0 w 425"/>
                  <a:gd name="T9" fmla="*/ 340 h 425"/>
                  <a:gd name="T10" fmla="*/ 85 w 425"/>
                  <a:gd name="T11" fmla="*/ 226 h 425"/>
                  <a:gd name="T12" fmla="*/ 142 w 425"/>
                  <a:gd name="T13" fmla="*/ 141 h 425"/>
                  <a:gd name="T14" fmla="*/ 227 w 425"/>
                  <a:gd name="T15" fmla="*/ 56 h 425"/>
                  <a:gd name="T16" fmla="*/ 284 w 425"/>
                  <a:gd name="T17" fmla="*/ 85 h 425"/>
                  <a:gd name="T18" fmla="*/ 284 w 425"/>
                  <a:gd name="T19" fmla="*/ 28 h 425"/>
                  <a:gd name="T20" fmla="*/ 312 w 425"/>
                  <a:gd name="T21" fmla="*/ 0 h 425"/>
                  <a:gd name="T22" fmla="*/ 369 w 425"/>
                  <a:gd name="T23" fmla="*/ 85 h 425"/>
                  <a:gd name="T24" fmla="*/ 425 w 425"/>
                  <a:gd name="T25" fmla="*/ 85 h 425"/>
                  <a:gd name="T26" fmla="*/ 425 w 425"/>
                  <a:gd name="T27" fmla="*/ 141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25">
                    <a:moveTo>
                      <a:pt x="425" y="141"/>
                    </a:moveTo>
                    <a:lnTo>
                      <a:pt x="170" y="396"/>
                    </a:lnTo>
                    <a:lnTo>
                      <a:pt x="85" y="425"/>
                    </a:lnTo>
                    <a:lnTo>
                      <a:pt x="28" y="340"/>
                    </a:lnTo>
                    <a:lnTo>
                      <a:pt x="0" y="340"/>
                    </a:lnTo>
                    <a:lnTo>
                      <a:pt x="85" y="226"/>
                    </a:lnTo>
                    <a:lnTo>
                      <a:pt x="142" y="141"/>
                    </a:lnTo>
                    <a:lnTo>
                      <a:pt x="227" y="56"/>
                    </a:lnTo>
                    <a:lnTo>
                      <a:pt x="284" y="85"/>
                    </a:lnTo>
                    <a:lnTo>
                      <a:pt x="284" y="28"/>
                    </a:lnTo>
                    <a:lnTo>
                      <a:pt x="312" y="0"/>
                    </a:lnTo>
                    <a:lnTo>
                      <a:pt x="369" y="85"/>
                    </a:lnTo>
                    <a:lnTo>
                      <a:pt x="425" y="85"/>
                    </a:lnTo>
                    <a:lnTo>
                      <a:pt x="425" y="1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2926" y="5802"/>
                <a:ext cx="114" cy="199"/>
              </a:xfrm>
              <a:custGeom>
                <a:avLst/>
                <a:gdLst>
                  <a:gd name="T0" fmla="*/ 85 w 114"/>
                  <a:gd name="T1" fmla="*/ 199 h 199"/>
                  <a:gd name="T2" fmla="*/ 0 w 114"/>
                  <a:gd name="T3" fmla="*/ 142 h 199"/>
                  <a:gd name="T4" fmla="*/ 85 w 114"/>
                  <a:gd name="T5" fmla="*/ 0 h 199"/>
                  <a:gd name="T6" fmla="*/ 114 w 114"/>
                  <a:gd name="T7" fmla="*/ 57 h 199"/>
                  <a:gd name="T8" fmla="*/ 85 w 1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99">
                    <a:moveTo>
                      <a:pt x="85" y="199"/>
                    </a:moveTo>
                    <a:lnTo>
                      <a:pt x="0" y="142"/>
                    </a:lnTo>
                    <a:lnTo>
                      <a:pt x="85" y="0"/>
                    </a:lnTo>
                    <a:lnTo>
                      <a:pt x="114" y="57"/>
                    </a:lnTo>
                    <a:lnTo>
                      <a:pt x="85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2615" y="5122"/>
                <a:ext cx="680" cy="737"/>
              </a:xfrm>
              <a:custGeom>
                <a:avLst/>
                <a:gdLst>
                  <a:gd name="T0" fmla="*/ 56 w 680"/>
                  <a:gd name="T1" fmla="*/ 652 h 737"/>
                  <a:gd name="T2" fmla="*/ 0 w 680"/>
                  <a:gd name="T3" fmla="*/ 595 h 737"/>
                  <a:gd name="T4" fmla="*/ 0 w 680"/>
                  <a:gd name="T5" fmla="*/ 510 h 737"/>
                  <a:gd name="T6" fmla="*/ 141 w 680"/>
                  <a:gd name="T7" fmla="*/ 425 h 737"/>
                  <a:gd name="T8" fmla="*/ 170 w 680"/>
                  <a:gd name="T9" fmla="*/ 397 h 737"/>
                  <a:gd name="T10" fmla="*/ 255 w 680"/>
                  <a:gd name="T11" fmla="*/ 368 h 737"/>
                  <a:gd name="T12" fmla="*/ 283 w 680"/>
                  <a:gd name="T13" fmla="*/ 312 h 737"/>
                  <a:gd name="T14" fmla="*/ 226 w 680"/>
                  <a:gd name="T15" fmla="*/ 283 h 737"/>
                  <a:gd name="T16" fmla="*/ 226 w 680"/>
                  <a:gd name="T17" fmla="*/ 198 h 737"/>
                  <a:gd name="T18" fmla="*/ 255 w 680"/>
                  <a:gd name="T19" fmla="*/ 85 h 737"/>
                  <a:gd name="T20" fmla="*/ 368 w 680"/>
                  <a:gd name="T21" fmla="*/ 0 h 737"/>
                  <a:gd name="T22" fmla="*/ 396 w 680"/>
                  <a:gd name="T23" fmla="*/ 0 h 737"/>
                  <a:gd name="T24" fmla="*/ 396 w 680"/>
                  <a:gd name="T25" fmla="*/ 57 h 737"/>
                  <a:gd name="T26" fmla="*/ 481 w 680"/>
                  <a:gd name="T27" fmla="*/ 85 h 737"/>
                  <a:gd name="T28" fmla="*/ 510 w 680"/>
                  <a:gd name="T29" fmla="*/ 170 h 737"/>
                  <a:gd name="T30" fmla="*/ 453 w 680"/>
                  <a:gd name="T31" fmla="*/ 142 h 737"/>
                  <a:gd name="T32" fmla="*/ 425 w 680"/>
                  <a:gd name="T33" fmla="*/ 198 h 737"/>
                  <a:gd name="T34" fmla="*/ 368 w 680"/>
                  <a:gd name="T35" fmla="*/ 198 h 737"/>
                  <a:gd name="T36" fmla="*/ 368 w 680"/>
                  <a:gd name="T37" fmla="*/ 227 h 737"/>
                  <a:gd name="T38" fmla="*/ 396 w 680"/>
                  <a:gd name="T39" fmla="*/ 255 h 737"/>
                  <a:gd name="T40" fmla="*/ 368 w 680"/>
                  <a:gd name="T41" fmla="*/ 283 h 737"/>
                  <a:gd name="T42" fmla="*/ 481 w 680"/>
                  <a:gd name="T43" fmla="*/ 283 h 737"/>
                  <a:gd name="T44" fmla="*/ 453 w 680"/>
                  <a:gd name="T45" fmla="*/ 397 h 737"/>
                  <a:gd name="T46" fmla="*/ 425 w 680"/>
                  <a:gd name="T47" fmla="*/ 453 h 737"/>
                  <a:gd name="T48" fmla="*/ 453 w 680"/>
                  <a:gd name="T49" fmla="*/ 510 h 737"/>
                  <a:gd name="T50" fmla="*/ 481 w 680"/>
                  <a:gd name="T51" fmla="*/ 453 h 737"/>
                  <a:gd name="T52" fmla="*/ 510 w 680"/>
                  <a:gd name="T53" fmla="*/ 453 h 737"/>
                  <a:gd name="T54" fmla="*/ 595 w 680"/>
                  <a:gd name="T55" fmla="*/ 397 h 737"/>
                  <a:gd name="T56" fmla="*/ 623 w 680"/>
                  <a:gd name="T57" fmla="*/ 425 h 737"/>
                  <a:gd name="T58" fmla="*/ 623 w 680"/>
                  <a:gd name="T59" fmla="*/ 453 h 737"/>
                  <a:gd name="T60" fmla="*/ 623 w 680"/>
                  <a:gd name="T61" fmla="*/ 482 h 737"/>
                  <a:gd name="T62" fmla="*/ 680 w 680"/>
                  <a:gd name="T63" fmla="*/ 453 h 737"/>
                  <a:gd name="T64" fmla="*/ 652 w 680"/>
                  <a:gd name="T65" fmla="*/ 510 h 737"/>
                  <a:gd name="T66" fmla="*/ 595 w 680"/>
                  <a:gd name="T67" fmla="*/ 510 h 737"/>
                  <a:gd name="T68" fmla="*/ 567 w 680"/>
                  <a:gd name="T69" fmla="*/ 482 h 737"/>
                  <a:gd name="T70" fmla="*/ 538 w 680"/>
                  <a:gd name="T71" fmla="*/ 595 h 737"/>
                  <a:gd name="T72" fmla="*/ 481 w 680"/>
                  <a:gd name="T73" fmla="*/ 680 h 737"/>
                  <a:gd name="T74" fmla="*/ 510 w 680"/>
                  <a:gd name="T75" fmla="*/ 680 h 737"/>
                  <a:gd name="T76" fmla="*/ 481 w 680"/>
                  <a:gd name="T77" fmla="*/ 737 h 737"/>
                  <a:gd name="T78" fmla="*/ 453 w 680"/>
                  <a:gd name="T79" fmla="*/ 737 h 737"/>
                  <a:gd name="T80" fmla="*/ 425 w 680"/>
                  <a:gd name="T81" fmla="*/ 709 h 737"/>
                  <a:gd name="T82" fmla="*/ 453 w 680"/>
                  <a:gd name="T83" fmla="*/ 652 h 737"/>
                  <a:gd name="T84" fmla="*/ 425 w 680"/>
                  <a:gd name="T85" fmla="*/ 567 h 737"/>
                  <a:gd name="T86" fmla="*/ 396 w 680"/>
                  <a:gd name="T87" fmla="*/ 624 h 737"/>
                  <a:gd name="T88" fmla="*/ 396 w 680"/>
                  <a:gd name="T89" fmla="*/ 539 h 737"/>
                  <a:gd name="T90" fmla="*/ 340 w 680"/>
                  <a:gd name="T91" fmla="*/ 595 h 737"/>
                  <a:gd name="T92" fmla="*/ 283 w 680"/>
                  <a:gd name="T93" fmla="*/ 595 h 737"/>
                  <a:gd name="T94" fmla="*/ 283 w 680"/>
                  <a:gd name="T95" fmla="*/ 567 h 737"/>
                  <a:gd name="T96" fmla="*/ 255 w 680"/>
                  <a:gd name="T97" fmla="*/ 539 h 737"/>
                  <a:gd name="T98" fmla="*/ 226 w 680"/>
                  <a:gd name="T99" fmla="*/ 595 h 737"/>
                  <a:gd name="T100" fmla="*/ 56 w 680"/>
                  <a:gd name="T101" fmla="*/ 65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0" h="737">
                    <a:moveTo>
                      <a:pt x="56" y="652"/>
                    </a:moveTo>
                    <a:lnTo>
                      <a:pt x="0" y="595"/>
                    </a:lnTo>
                    <a:lnTo>
                      <a:pt x="0" y="510"/>
                    </a:lnTo>
                    <a:lnTo>
                      <a:pt x="141" y="425"/>
                    </a:lnTo>
                    <a:lnTo>
                      <a:pt x="170" y="397"/>
                    </a:lnTo>
                    <a:lnTo>
                      <a:pt x="255" y="368"/>
                    </a:lnTo>
                    <a:lnTo>
                      <a:pt x="283" y="312"/>
                    </a:lnTo>
                    <a:lnTo>
                      <a:pt x="226" y="283"/>
                    </a:lnTo>
                    <a:lnTo>
                      <a:pt x="226" y="198"/>
                    </a:lnTo>
                    <a:lnTo>
                      <a:pt x="255" y="85"/>
                    </a:lnTo>
                    <a:lnTo>
                      <a:pt x="368" y="0"/>
                    </a:lnTo>
                    <a:lnTo>
                      <a:pt x="396" y="0"/>
                    </a:lnTo>
                    <a:lnTo>
                      <a:pt x="396" y="57"/>
                    </a:lnTo>
                    <a:lnTo>
                      <a:pt x="481" y="85"/>
                    </a:lnTo>
                    <a:lnTo>
                      <a:pt x="510" y="170"/>
                    </a:lnTo>
                    <a:lnTo>
                      <a:pt x="453" y="142"/>
                    </a:lnTo>
                    <a:lnTo>
                      <a:pt x="425" y="198"/>
                    </a:lnTo>
                    <a:lnTo>
                      <a:pt x="368" y="198"/>
                    </a:lnTo>
                    <a:lnTo>
                      <a:pt x="368" y="227"/>
                    </a:lnTo>
                    <a:lnTo>
                      <a:pt x="396" y="255"/>
                    </a:lnTo>
                    <a:lnTo>
                      <a:pt x="368" y="283"/>
                    </a:lnTo>
                    <a:lnTo>
                      <a:pt x="481" y="283"/>
                    </a:lnTo>
                    <a:lnTo>
                      <a:pt x="453" y="397"/>
                    </a:lnTo>
                    <a:lnTo>
                      <a:pt x="425" y="453"/>
                    </a:lnTo>
                    <a:lnTo>
                      <a:pt x="453" y="510"/>
                    </a:lnTo>
                    <a:lnTo>
                      <a:pt x="481" y="453"/>
                    </a:lnTo>
                    <a:lnTo>
                      <a:pt x="510" y="453"/>
                    </a:lnTo>
                    <a:lnTo>
                      <a:pt x="595" y="397"/>
                    </a:lnTo>
                    <a:lnTo>
                      <a:pt x="623" y="425"/>
                    </a:lnTo>
                    <a:lnTo>
                      <a:pt x="623" y="453"/>
                    </a:lnTo>
                    <a:lnTo>
                      <a:pt x="623" y="482"/>
                    </a:lnTo>
                    <a:lnTo>
                      <a:pt x="680" y="453"/>
                    </a:lnTo>
                    <a:lnTo>
                      <a:pt x="652" y="510"/>
                    </a:lnTo>
                    <a:lnTo>
                      <a:pt x="595" y="510"/>
                    </a:lnTo>
                    <a:lnTo>
                      <a:pt x="567" y="482"/>
                    </a:lnTo>
                    <a:lnTo>
                      <a:pt x="538" y="595"/>
                    </a:lnTo>
                    <a:lnTo>
                      <a:pt x="481" y="680"/>
                    </a:lnTo>
                    <a:lnTo>
                      <a:pt x="510" y="680"/>
                    </a:lnTo>
                    <a:lnTo>
                      <a:pt x="481" y="737"/>
                    </a:lnTo>
                    <a:lnTo>
                      <a:pt x="453" y="737"/>
                    </a:lnTo>
                    <a:lnTo>
                      <a:pt x="425" y="709"/>
                    </a:lnTo>
                    <a:lnTo>
                      <a:pt x="453" y="652"/>
                    </a:lnTo>
                    <a:lnTo>
                      <a:pt x="425" y="567"/>
                    </a:lnTo>
                    <a:lnTo>
                      <a:pt x="396" y="624"/>
                    </a:lnTo>
                    <a:lnTo>
                      <a:pt x="396" y="539"/>
                    </a:lnTo>
                    <a:lnTo>
                      <a:pt x="340" y="595"/>
                    </a:lnTo>
                    <a:lnTo>
                      <a:pt x="283" y="595"/>
                    </a:lnTo>
                    <a:lnTo>
                      <a:pt x="283" y="567"/>
                    </a:lnTo>
                    <a:lnTo>
                      <a:pt x="255" y="539"/>
                    </a:lnTo>
                    <a:lnTo>
                      <a:pt x="226" y="595"/>
                    </a:lnTo>
                    <a:lnTo>
                      <a:pt x="56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2898" y="4413"/>
                <a:ext cx="1276" cy="737"/>
              </a:xfrm>
              <a:custGeom>
                <a:avLst/>
                <a:gdLst>
                  <a:gd name="T0" fmla="*/ 142 w 1276"/>
                  <a:gd name="T1" fmla="*/ 652 h 737"/>
                  <a:gd name="T2" fmla="*/ 113 w 1276"/>
                  <a:gd name="T3" fmla="*/ 567 h 737"/>
                  <a:gd name="T4" fmla="*/ 227 w 1276"/>
                  <a:gd name="T5" fmla="*/ 510 h 737"/>
                  <a:gd name="T6" fmla="*/ 85 w 1276"/>
                  <a:gd name="T7" fmla="*/ 482 h 737"/>
                  <a:gd name="T8" fmla="*/ 85 w 1276"/>
                  <a:gd name="T9" fmla="*/ 425 h 737"/>
                  <a:gd name="T10" fmla="*/ 28 w 1276"/>
                  <a:gd name="T11" fmla="*/ 425 h 737"/>
                  <a:gd name="T12" fmla="*/ 57 w 1276"/>
                  <a:gd name="T13" fmla="*/ 284 h 737"/>
                  <a:gd name="T14" fmla="*/ 28 w 1276"/>
                  <a:gd name="T15" fmla="*/ 170 h 737"/>
                  <a:gd name="T16" fmla="*/ 85 w 1276"/>
                  <a:gd name="T17" fmla="*/ 85 h 737"/>
                  <a:gd name="T18" fmla="*/ 227 w 1276"/>
                  <a:gd name="T19" fmla="*/ 114 h 737"/>
                  <a:gd name="T20" fmla="*/ 255 w 1276"/>
                  <a:gd name="T21" fmla="*/ 28 h 737"/>
                  <a:gd name="T22" fmla="*/ 369 w 1276"/>
                  <a:gd name="T23" fmla="*/ 85 h 737"/>
                  <a:gd name="T24" fmla="*/ 397 w 1276"/>
                  <a:gd name="T25" fmla="*/ 142 h 737"/>
                  <a:gd name="T26" fmla="*/ 595 w 1276"/>
                  <a:gd name="T27" fmla="*/ 85 h 737"/>
                  <a:gd name="T28" fmla="*/ 652 w 1276"/>
                  <a:gd name="T29" fmla="*/ 142 h 737"/>
                  <a:gd name="T30" fmla="*/ 907 w 1276"/>
                  <a:gd name="T31" fmla="*/ 85 h 737"/>
                  <a:gd name="T32" fmla="*/ 992 w 1276"/>
                  <a:gd name="T33" fmla="*/ 57 h 737"/>
                  <a:gd name="T34" fmla="*/ 1021 w 1276"/>
                  <a:gd name="T35" fmla="*/ 28 h 737"/>
                  <a:gd name="T36" fmla="*/ 1106 w 1276"/>
                  <a:gd name="T37" fmla="*/ 0 h 737"/>
                  <a:gd name="T38" fmla="*/ 1134 w 1276"/>
                  <a:gd name="T39" fmla="*/ 142 h 737"/>
                  <a:gd name="T40" fmla="*/ 1134 w 1276"/>
                  <a:gd name="T41" fmla="*/ 199 h 737"/>
                  <a:gd name="T42" fmla="*/ 1276 w 1276"/>
                  <a:gd name="T43" fmla="*/ 284 h 737"/>
                  <a:gd name="T44" fmla="*/ 1106 w 1276"/>
                  <a:gd name="T45" fmla="*/ 255 h 737"/>
                  <a:gd name="T46" fmla="*/ 1106 w 1276"/>
                  <a:gd name="T47" fmla="*/ 397 h 737"/>
                  <a:gd name="T48" fmla="*/ 1191 w 1276"/>
                  <a:gd name="T49" fmla="*/ 397 h 737"/>
                  <a:gd name="T50" fmla="*/ 1134 w 1276"/>
                  <a:gd name="T51" fmla="*/ 454 h 737"/>
                  <a:gd name="T52" fmla="*/ 1106 w 1276"/>
                  <a:gd name="T53" fmla="*/ 510 h 737"/>
                  <a:gd name="T54" fmla="*/ 851 w 1276"/>
                  <a:gd name="T55" fmla="*/ 539 h 737"/>
                  <a:gd name="T56" fmla="*/ 794 w 1276"/>
                  <a:gd name="T57" fmla="*/ 681 h 737"/>
                  <a:gd name="T58" fmla="*/ 680 w 1276"/>
                  <a:gd name="T59" fmla="*/ 652 h 737"/>
                  <a:gd name="T60" fmla="*/ 624 w 1276"/>
                  <a:gd name="T61" fmla="*/ 709 h 737"/>
                  <a:gd name="T62" fmla="*/ 539 w 1276"/>
                  <a:gd name="T63" fmla="*/ 652 h 737"/>
                  <a:gd name="T64" fmla="*/ 482 w 1276"/>
                  <a:gd name="T65" fmla="*/ 595 h 737"/>
                  <a:gd name="T66" fmla="*/ 425 w 1276"/>
                  <a:gd name="T67" fmla="*/ 624 h 737"/>
                  <a:gd name="T68" fmla="*/ 397 w 1276"/>
                  <a:gd name="T69" fmla="*/ 567 h 737"/>
                  <a:gd name="T70" fmla="*/ 397 w 1276"/>
                  <a:gd name="T71" fmla="*/ 624 h 737"/>
                  <a:gd name="T72" fmla="*/ 142 w 1276"/>
                  <a:gd name="T73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76" h="737">
                    <a:moveTo>
                      <a:pt x="142" y="737"/>
                    </a:moveTo>
                    <a:lnTo>
                      <a:pt x="142" y="652"/>
                    </a:lnTo>
                    <a:lnTo>
                      <a:pt x="85" y="595"/>
                    </a:lnTo>
                    <a:lnTo>
                      <a:pt x="113" y="567"/>
                    </a:lnTo>
                    <a:lnTo>
                      <a:pt x="198" y="595"/>
                    </a:lnTo>
                    <a:lnTo>
                      <a:pt x="227" y="510"/>
                    </a:lnTo>
                    <a:lnTo>
                      <a:pt x="170" y="482"/>
                    </a:lnTo>
                    <a:lnTo>
                      <a:pt x="85" y="482"/>
                    </a:lnTo>
                    <a:lnTo>
                      <a:pt x="57" y="454"/>
                    </a:lnTo>
                    <a:lnTo>
                      <a:pt x="85" y="425"/>
                    </a:lnTo>
                    <a:lnTo>
                      <a:pt x="57" y="397"/>
                    </a:lnTo>
                    <a:lnTo>
                      <a:pt x="28" y="425"/>
                    </a:lnTo>
                    <a:lnTo>
                      <a:pt x="0" y="397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28" y="170"/>
                    </a:lnTo>
                    <a:lnTo>
                      <a:pt x="113" y="170"/>
                    </a:lnTo>
                    <a:lnTo>
                      <a:pt x="85" y="85"/>
                    </a:lnTo>
                    <a:lnTo>
                      <a:pt x="113" y="85"/>
                    </a:lnTo>
                    <a:lnTo>
                      <a:pt x="227" y="114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114"/>
                    </a:lnTo>
                    <a:lnTo>
                      <a:pt x="397" y="142"/>
                    </a:lnTo>
                    <a:lnTo>
                      <a:pt x="454" y="85"/>
                    </a:lnTo>
                    <a:lnTo>
                      <a:pt x="595" y="85"/>
                    </a:lnTo>
                    <a:lnTo>
                      <a:pt x="624" y="142"/>
                    </a:lnTo>
                    <a:lnTo>
                      <a:pt x="652" y="142"/>
                    </a:lnTo>
                    <a:lnTo>
                      <a:pt x="709" y="227"/>
                    </a:lnTo>
                    <a:lnTo>
                      <a:pt x="907" y="85"/>
                    </a:lnTo>
                    <a:lnTo>
                      <a:pt x="936" y="114"/>
                    </a:lnTo>
                    <a:lnTo>
                      <a:pt x="992" y="57"/>
                    </a:lnTo>
                    <a:lnTo>
                      <a:pt x="1021" y="57"/>
                    </a:lnTo>
                    <a:lnTo>
                      <a:pt x="1021" y="28"/>
                    </a:lnTo>
                    <a:lnTo>
                      <a:pt x="1049" y="28"/>
                    </a:lnTo>
                    <a:lnTo>
                      <a:pt x="1106" y="0"/>
                    </a:lnTo>
                    <a:lnTo>
                      <a:pt x="1134" y="85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134" y="199"/>
                    </a:lnTo>
                    <a:lnTo>
                      <a:pt x="1191" y="227"/>
                    </a:lnTo>
                    <a:lnTo>
                      <a:pt x="1276" y="284"/>
                    </a:lnTo>
                    <a:lnTo>
                      <a:pt x="1247" y="312"/>
                    </a:lnTo>
                    <a:lnTo>
                      <a:pt x="1106" y="255"/>
                    </a:lnTo>
                    <a:lnTo>
                      <a:pt x="1134" y="312"/>
                    </a:lnTo>
                    <a:lnTo>
                      <a:pt x="1106" y="397"/>
                    </a:lnTo>
                    <a:lnTo>
                      <a:pt x="1162" y="369"/>
                    </a:lnTo>
                    <a:lnTo>
                      <a:pt x="1191" y="397"/>
                    </a:lnTo>
                    <a:lnTo>
                      <a:pt x="1191" y="425"/>
                    </a:lnTo>
                    <a:lnTo>
                      <a:pt x="1134" y="454"/>
                    </a:lnTo>
                    <a:lnTo>
                      <a:pt x="1134" y="482"/>
                    </a:lnTo>
                    <a:lnTo>
                      <a:pt x="1106" y="510"/>
                    </a:lnTo>
                    <a:lnTo>
                      <a:pt x="1021" y="482"/>
                    </a:lnTo>
                    <a:lnTo>
                      <a:pt x="851" y="539"/>
                    </a:lnTo>
                    <a:lnTo>
                      <a:pt x="794" y="595"/>
                    </a:lnTo>
                    <a:lnTo>
                      <a:pt x="794" y="681"/>
                    </a:lnTo>
                    <a:lnTo>
                      <a:pt x="709" y="624"/>
                    </a:lnTo>
                    <a:lnTo>
                      <a:pt x="680" y="652"/>
                    </a:lnTo>
                    <a:lnTo>
                      <a:pt x="709" y="681"/>
                    </a:lnTo>
                    <a:lnTo>
                      <a:pt x="624" y="709"/>
                    </a:lnTo>
                    <a:lnTo>
                      <a:pt x="539" y="681"/>
                    </a:lnTo>
                    <a:lnTo>
                      <a:pt x="539" y="652"/>
                    </a:lnTo>
                    <a:lnTo>
                      <a:pt x="482" y="652"/>
                    </a:lnTo>
                    <a:lnTo>
                      <a:pt x="482" y="595"/>
                    </a:lnTo>
                    <a:lnTo>
                      <a:pt x="454" y="624"/>
                    </a:lnTo>
                    <a:lnTo>
                      <a:pt x="425" y="624"/>
                    </a:lnTo>
                    <a:lnTo>
                      <a:pt x="425" y="567"/>
                    </a:lnTo>
                    <a:lnTo>
                      <a:pt x="397" y="567"/>
                    </a:lnTo>
                    <a:lnTo>
                      <a:pt x="369" y="595"/>
                    </a:lnTo>
                    <a:lnTo>
                      <a:pt x="397" y="624"/>
                    </a:lnTo>
                    <a:lnTo>
                      <a:pt x="255" y="737"/>
                    </a:lnTo>
                    <a:lnTo>
                      <a:pt x="142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2841" y="3903"/>
                <a:ext cx="199" cy="255"/>
              </a:xfrm>
              <a:custGeom>
                <a:avLst/>
                <a:gdLst>
                  <a:gd name="T0" fmla="*/ 170 w 199"/>
                  <a:gd name="T1" fmla="*/ 0 h 255"/>
                  <a:gd name="T2" fmla="*/ 85 w 199"/>
                  <a:gd name="T3" fmla="*/ 57 h 255"/>
                  <a:gd name="T4" fmla="*/ 57 w 199"/>
                  <a:gd name="T5" fmla="*/ 113 h 255"/>
                  <a:gd name="T6" fmla="*/ 29 w 199"/>
                  <a:gd name="T7" fmla="*/ 113 h 255"/>
                  <a:gd name="T8" fmla="*/ 0 w 199"/>
                  <a:gd name="T9" fmla="*/ 170 h 255"/>
                  <a:gd name="T10" fmla="*/ 29 w 199"/>
                  <a:gd name="T11" fmla="*/ 255 h 255"/>
                  <a:gd name="T12" fmla="*/ 57 w 199"/>
                  <a:gd name="T13" fmla="*/ 255 h 255"/>
                  <a:gd name="T14" fmla="*/ 85 w 199"/>
                  <a:gd name="T15" fmla="*/ 255 h 255"/>
                  <a:gd name="T16" fmla="*/ 142 w 199"/>
                  <a:gd name="T17" fmla="*/ 170 h 255"/>
                  <a:gd name="T18" fmla="*/ 199 w 199"/>
                  <a:gd name="T19" fmla="*/ 28 h 255"/>
                  <a:gd name="T20" fmla="*/ 170 w 199"/>
                  <a:gd name="T2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55">
                    <a:moveTo>
                      <a:pt x="170" y="0"/>
                    </a:moveTo>
                    <a:lnTo>
                      <a:pt x="85" y="57"/>
                    </a:lnTo>
                    <a:lnTo>
                      <a:pt x="57" y="113"/>
                    </a:lnTo>
                    <a:lnTo>
                      <a:pt x="29" y="113"/>
                    </a:lnTo>
                    <a:lnTo>
                      <a:pt x="0" y="170"/>
                    </a:lnTo>
                    <a:lnTo>
                      <a:pt x="29" y="255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70"/>
                    </a:lnTo>
                    <a:lnTo>
                      <a:pt x="19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3493" y="5122"/>
                <a:ext cx="199" cy="170"/>
              </a:xfrm>
              <a:custGeom>
                <a:avLst/>
                <a:gdLst>
                  <a:gd name="T0" fmla="*/ 170 w 199"/>
                  <a:gd name="T1" fmla="*/ 0 h 170"/>
                  <a:gd name="T2" fmla="*/ 57 w 199"/>
                  <a:gd name="T3" fmla="*/ 28 h 170"/>
                  <a:gd name="T4" fmla="*/ 0 w 199"/>
                  <a:gd name="T5" fmla="*/ 170 h 170"/>
                  <a:gd name="T6" fmla="*/ 29 w 199"/>
                  <a:gd name="T7" fmla="*/ 170 h 170"/>
                  <a:gd name="T8" fmla="*/ 57 w 199"/>
                  <a:gd name="T9" fmla="*/ 142 h 170"/>
                  <a:gd name="T10" fmla="*/ 114 w 199"/>
                  <a:gd name="T11" fmla="*/ 170 h 170"/>
                  <a:gd name="T12" fmla="*/ 142 w 199"/>
                  <a:gd name="T13" fmla="*/ 170 h 170"/>
                  <a:gd name="T14" fmla="*/ 199 w 199"/>
                  <a:gd name="T15" fmla="*/ 57 h 170"/>
                  <a:gd name="T16" fmla="*/ 170 w 199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70">
                    <a:moveTo>
                      <a:pt x="170" y="0"/>
                    </a:moveTo>
                    <a:lnTo>
                      <a:pt x="57" y="28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42" y="17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3720" y="5094"/>
                <a:ext cx="340" cy="255"/>
              </a:xfrm>
              <a:custGeom>
                <a:avLst/>
                <a:gdLst>
                  <a:gd name="T0" fmla="*/ 0 w 340"/>
                  <a:gd name="T1" fmla="*/ 56 h 255"/>
                  <a:gd name="T2" fmla="*/ 29 w 340"/>
                  <a:gd name="T3" fmla="*/ 141 h 255"/>
                  <a:gd name="T4" fmla="*/ 114 w 340"/>
                  <a:gd name="T5" fmla="*/ 141 h 255"/>
                  <a:gd name="T6" fmla="*/ 114 w 340"/>
                  <a:gd name="T7" fmla="*/ 198 h 255"/>
                  <a:gd name="T8" fmla="*/ 142 w 340"/>
                  <a:gd name="T9" fmla="*/ 226 h 255"/>
                  <a:gd name="T10" fmla="*/ 170 w 340"/>
                  <a:gd name="T11" fmla="*/ 170 h 255"/>
                  <a:gd name="T12" fmla="*/ 227 w 340"/>
                  <a:gd name="T13" fmla="*/ 198 h 255"/>
                  <a:gd name="T14" fmla="*/ 227 w 340"/>
                  <a:gd name="T15" fmla="*/ 255 h 255"/>
                  <a:gd name="T16" fmla="*/ 312 w 340"/>
                  <a:gd name="T17" fmla="*/ 226 h 255"/>
                  <a:gd name="T18" fmla="*/ 340 w 340"/>
                  <a:gd name="T19" fmla="*/ 170 h 255"/>
                  <a:gd name="T20" fmla="*/ 340 w 340"/>
                  <a:gd name="T21" fmla="*/ 113 h 255"/>
                  <a:gd name="T22" fmla="*/ 284 w 340"/>
                  <a:gd name="T23" fmla="*/ 113 h 255"/>
                  <a:gd name="T24" fmla="*/ 312 w 340"/>
                  <a:gd name="T25" fmla="*/ 85 h 255"/>
                  <a:gd name="T26" fmla="*/ 142 w 340"/>
                  <a:gd name="T27" fmla="*/ 28 h 255"/>
                  <a:gd name="T28" fmla="*/ 85 w 340"/>
                  <a:gd name="T29" fmla="*/ 0 h 255"/>
                  <a:gd name="T30" fmla="*/ 29 w 340"/>
                  <a:gd name="T31" fmla="*/ 0 h 255"/>
                  <a:gd name="T32" fmla="*/ 0 w 340"/>
                  <a:gd name="T33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55">
                    <a:moveTo>
                      <a:pt x="0" y="56"/>
                    </a:moveTo>
                    <a:lnTo>
                      <a:pt x="29" y="141"/>
                    </a:lnTo>
                    <a:lnTo>
                      <a:pt x="114" y="141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170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312" y="226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312" y="85"/>
                    </a:lnTo>
                    <a:lnTo>
                      <a:pt x="142" y="28"/>
                    </a:lnTo>
                    <a:lnTo>
                      <a:pt x="85" y="0"/>
                    </a:lnTo>
                    <a:lnTo>
                      <a:pt x="29" y="0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4089" y="5179"/>
                <a:ext cx="113" cy="170"/>
              </a:xfrm>
              <a:custGeom>
                <a:avLst/>
                <a:gdLst>
                  <a:gd name="T0" fmla="*/ 28 w 113"/>
                  <a:gd name="T1" fmla="*/ 28 h 170"/>
                  <a:gd name="T2" fmla="*/ 0 w 113"/>
                  <a:gd name="T3" fmla="*/ 85 h 170"/>
                  <a:gd name="T4" fmla="*/ 0 w 113"/>
                  <a:gd name="T5" fmla="*/ 141 h 170"/>
                  <a:gd name="T6" fmla="*/ 56 w 113"/>
                  <a:gd name="T7" fmla="*/ 170 h 170"/>
                  <a:gd name="T8" fmla="*/ 113 w 113"/>
                  <a:gd name="T9" fmla="*/ 113 h 170"/>
                  <a:gd name="T10" fmla="*/ 113 w 113"/>
                  <a:gd name="T11" fmla="*/ 56 h 170"/>
                  <a:gd name="T12" fmla="*/ 85 w 113"/>
                  <a:gd name="T13" fmla="*/ 0 h 170"/>
                  <a:gd name="T14" fmla="*/ 28 w 113"/>
                  <a:gd name="T15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170">
                    <a:moveTo>
                      <a:pt x="28" y="28"/>
                    </a:moveTo>
                    <a:lnTo>
                      <a:pt x="0" y="85"/>
                    </a:lnTo>
                    <a:lnTo>
                      <a:pt x="0" y="141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4230" y="5179"/>
                <a:ext cx="284" cy="226"/>
              </a:xfrm>
              <a:custGeom>
                <a:avLst/>
                <a:gdLst>
                  <a:gd name="T0" fmla="*/ 199 w 284"/>
                  <a:gd name="T1" fmla="*/ 0 h 226"/>
                  <a:gd name="T2" fmla="*/ 85 w 284"/>
                  <a:gd name="T3" fmla="*/ 28 h 226"/>
                  <a:gd name="T4" fmla="*/ 0 w 284"/>
                  <a:gd name="T5" fmla="*/ 113 h 226"/>
                  <a:gd name="T6" fmla="*/ 0 w 284"/>
                  <a:gd name="T7" fmla="*/ 198 h 226"/>
                  <a:gd name="T8" fmla="*/ 57 w 284"/>
                  <a:gd name="T9" fmla="*/ 226 h 226"/>
                  <a:gd name="T10" fmla="*/ 256 w 284"/>
                  <a:gd name="T11" fmla="*/ 141 h 226"/>
                  <a:gd name="T12" fmla="*/ 284 w 284"/>
                  <a:gd name="T13" fmla="*/ 85 h 226"/>
                  <a:gd name="T14" fmla="*/ 256 w 284"/>
                  <a:gd name="T15" fmla="*/ 28 h 226"/>
                  <a:gd name="T16" fmla="*/ 199 w 28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26">
                    <a:moveTo>
                      <a:pt x="199" y="0"/>
                    </a:moveTo>
                    <a:lnTo>
                      <a:pt x="85" y="28"/>
                    </a:lnTo>
                    <a:lnTo>
                      <a:pt x="0" y="113"/>
                    </a:lnTo>
                    <a:lnTo>
                      <a:pt x="0" y="198"/>
                    </a:lnTo>
                    <a:lnTo>
                      <a:pt x="57" y="226"/>
                    </a:lnTo>
                    <a:lnTo>
                      <a:pt x="256" y="141"/>
                    </a:lnTo>
                    <a:lnTo>
                      <a:pt x="284" y="85"/>
                    </a:lnTo>
                    <a:lnTo>
                      <a:pt x="256" y="28"/>
                    </a:lnTo>
                    <a:lnTo>
                      <a:pt x="19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5449" y="4498"/>
                <a:ext cx="369" cy="312"/>
              </a:xfrm>
              <a:custGeom>
                <a:avLst/>
                <a:gdLst>
                  <a:gd name="T0" fmla="*/ 86 w 369"/>
                  <a:gd name="T1" fmla="*/ 29 h 312"/>
                  <a:gd name="T2" fmla="*/ 0 w 369"/>
                  <a:gd name="T3" fmla="*/ 199 h 312"/>
                  <a:gd name="T4" fmla="*/ 0 w 369"/>
                  <a:gd name="T5" fmla="*/ 284 h 312"/>
                  <a:gd name="T6" fmla="*/ 114 w 369"/>
                  <a:gd name="T7" fmla="*/ 312 h 312"/>
                  <a:gd name="T8" fmla="*/ 256 w 369"/>
                  <a:gd name="T9" fmla="*/ 199 h 312"/>
                  <a:gd name="T10" fmla="*/ 341 w 369"/>
                  <a:gd name="T11" fmla="*/ 170 h 312"/>
                  <a:gd name="T12" fmla="*/ 369 w 369"/>
                  <a:gd name="T13" fmla="*/ 114 h 312"/>
                  <a:gd name="T14" fmla="*/ 312 w 369"/>
                  <a:gd name="T15" fmla="*/ 0 h 312"/>
                  <a:gd name="T16" fmla="*/ 284 w 369"/>
                  <a:gd name="T17" fmla="*/ 0 h 312"/>
                  <a:gd name="T18" fmla="*/ 171 w 369"/>
                  <a:gd name="T19" fmla="*/ 57 h 312"/>
                  <a:gd name="T20" fmla="*/ 86 w 369"/>
                  <a:gd name="T21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9" h="312">
                    <a:moveTo>
                      <a:pt x="86" y="29"/>
                    </a:moveTo>
                    <a:lnTo>
                      <a:pt x="0" y="199"/>
                    </a:lnTo>
                    <a:lnTo>
                      <a:pt x="0" y="284"/>
                    </a:lnTo>
                    <a:lnTo>
                      <a:pt x="114" y="312"/>
                    </a:lnTo>
                    <a:lnTo>
                      <a:pt x="256" y="199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312" y="0"/>
                    </a:lnTo>
                    <a:lnTo>
                      <a:pt x="284" y="0"/>
                    </a:lnTo>
                    <a:lnTo>
                      <a:pt x="171" y="57"/>
                    </a:lnTo>
                    <a:lnTo>
                      <a:pt x="86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5393" y="4385"/>
                <a:ext cx="142" cy="170"/>
              </a:xfrm>
              <a:custGeom>
                <a:avLst/>
                <a:gdLst>
                  <a:gd name="T0" fmla="*/ 85 w 142"/>
                  <a:gd name="T1" fmla="*/ 0 h 170"/>
                  <a:gd name="T2" fmla="*/ 28 w 142"/>
                  <a:gd name="T3" fmla="*/ 28 h 170"/>
                  <a:gd name="T4" fmla="*/ 0 w 142"/>
                  <a:gd name="T5" fmla="*/ 113 h 170"/>
                  <a:gd name="T6" fmla="*/ 28 w 142"/>
                  <a:gd name="T7" fmla="*/ 170 h 170"/>
                  <a:gd name="T8" fmla="*/ 85 w 142"/>
                  <a:gd name="T9" fmla="*/ 170 h 170"/>
                  <a:gd name="T10" fmla="*/ 142 w 142"/>
                  <a:gd name="T11" fmla="*/ 113 h 170"/>
                  <a:gd name="T12" fmla="*/ 142 w 142"/>
                  <a:gd name="T13" fmla="*/ 28 h 170"/>
                  <a:gd name="T14" fmla="*/ 85 w 142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70">
                    <a:moveTo>
                      <a:pt x="85" y="0"/>
                    </a:moveTo>
                    <a:lnTo>
                      <a:pt x="28" y="28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85" y="170"/>
                    </a:lnTo>
                    <a:lnTo>
                      <a:pt x="142" y="113"/>
                    </a:lnTo>
                    <a:lnTo>
                      <a:pt x="142" y="28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5563" y="4243"/>
                <a:ext cx="142" cy="255"/>
              </a:xfrm>
              <a:custGeom>
                <a:avLst/>
                <a:gdLst>
                  <a:gd name="T0" fmla="*/ 28 w 142"/>
                  <a:gd name="T1" fmla="*/ 28 h 255"/>
                  <a:gd name="T2" fmla="*/ 0 w 142"/>
                  <a:gd name="T3" fmla="*/ 142 h 255"/>
                  <a:gd name="T4" fmla="*/ 57 w 142"/>
                  <a:gd name="T5" fmla="*/ 255 h 255"/>
                  <a:gd name="T6" fmla="*/ 85 w 142"/>
                  <a:gd name="T7" fmla="*/ 255 h 255"/>
                  <a:gd name="T8" fmla="*/ 142 w 142"/>
                  <a:gd name="T9" fmla="*/ 113 h 255"/>
                  <a:gd name="T10" fmla="*/ 113 w 142"/>
                  <a:gd name="T11" fmla="*/ 28 h 255"/>
                  <a:gd name="T12" fmla="*/ 85 w 142"/>
                  <a:gd name="T13" fmla="*/ 0 h 255"/>
                  <a:gd name="T14" fmla="*/ 28 w 142"/>
                  <a:gd name="T15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5">
                    <a:moveTo>
                      <a:pt x="28" y="28"/>
                    </a:moveTo>
                    <a:lnTo>
                      <a:pt x="0" y="142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42" y="113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5733" y="4243"/>
                <a:ext cx="369" cy="482"/>
              </a:xfrm>
              <a:custGeom>
                <a:avLst/>
                <a:gdLst>
                  <a:gd name="T0" fmla="*/ 0 w 369"/>
                  <a:gd name="T1" fmla="*/ 142 h 482"/>
                  <a:gd name="T2" fmla="*/ 85 w 369"/>
                  <a:gd name="T3" fmla="*/ 312 h 482"/>
                  <a:gd name="T4" fmla="*/ 227 w 369"/>
                  <a:gd name="T5" fmla="*/ 454 h 482"/>
                  <a:gd name="T6" fmla="*/ 312 w 369"/>
                  <a:gd name="T7" fmla="*/ 482 h 482"/>
                  <a:gd name="T8" fmla="*/ 312 w 369"/>
                  <a:gd name="T9" fmla="*/ 397 h 482"/>
                  <a:gd name="T10" fmla="*/ 369 w 369"/>
                  <a:gd name="T11" fmla="*/ 340 h 482"/>
                  <a:gd name="T12" fmla="*/ 283 w 369"/>
                  <a:gd name="T13" fmla="*/ 340 h 482"/>
                  <a:gd name="T14" fmla="*/ 312 w 369"/>
                  <a:gd name="T15" fmla="*/ 284 h 482"/>
                  <a:gd name="T16" fmla="*/ 340 w 369"/>
                  <a:gd name="T17" fmla="*/ 255 h 482"/>
                  <a:gd name="T18" fmla="*/ 340 w 369"/>
                  <a:gd name="T19" fmla="*/ 227 h 482"/>
                  <a:gd name="T20" fmla="*/ 312 w 369"/>
                  <a:gd name="T21" fmla="*/ 227 h 482"/>
                  <a:gd name="T22" fmla="*/ 283 w 369"/>
                  <a:gd name="T23" fmla="*/ 113 h 482"/>
                  <a:gd name="T24" fmla="*/ 227 w 369"/>
                  <a:gd name="T25" fmla="*/ 142 h 482"/>
                  <a:gd name="T26" fmla="*/ 198 w 369"/>
                  <a:gd name="T27" fmla="*/ 85 h 482"/>
                  <a:gd name="T28" fmla="*/ 198 w 369"/>
                  <a:gd name="T29" fmla="*/ 57 h 482"/>
                  <a:gd name="T30" fmla="*/ 170 w 369"/>
                  <a:gd name="T31" fmla="*/ 0 h 482"/>
                  <a:gd name="T32" fmla="*/ 85 w 369"/>
                  <a:gd name="T33" fmla="*/ 28 h 482"/>
                  <a:gd name="T34" fmla="*/ 0 w 369"/>
                  <a:gd name="T35" fmla="*/ 14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9" h="482">
                    <a:moveTo>
                      <a:pt x="0" y="142"/>
                    </a:moveTo>
                    <a:lnTo>
                      <a:pt x="85" y="312"/>
                    </a:lnTo>
                    <a:lnTo>
                      <a:pt x="227" y="454"/>
                    </a:lnTo>
                    <a:lnTo>
                      <a:pt x="312" y="482"/>
                    </a:lnTo>
                    <a:lnTo>
                      <a:pt x="312" y="397"/>
                    </a:lnTo>
                    <a:lnTo>
                      <a:pt x="369" y="340"/>
                    </a:lnTo>
                    <a:lnTo>
                      <a:pt x="283" y="340"/>
                    </a:lnTo>
                    <a:lnTo>
                      <a:pt x="312" y="284"/>
                    </a:lnTo>
                    <a:lnTo>
                      <a:pt x="340" y="255"/>
                    </a:lnTo>
                    <a:lnTo>
                      <a:pt x="340" y="227"/>
                    </a:lnTo>
                    <a:lnTo>
                      <a:pt x="312" y="227"/>
                    </a:lnTo>
                    <a:lnTo>
                      <a:pt x="283" y="113"/>
                    </a:lnTo>
                    <a:lnTo>
                      <a:pt x="227" y="142"/>
                    </a:lnTo>
                    <a:lnTo>
                      <a:pt x="198" y="85"/>
                    </a:lnTo>
                    <a:lnTo>
                      <a:pt x="198" y="57"/>
                    </a:lnTo>
                    <a:lnTo>
                      <a:pt x="170" y="0"/>
                    </a:lnTo>
                    <a:lnTo>
                      <a:pt x="85" y="28"/>
                    </a:lnTo>
                    <a:lnTo>
                      <a:pt x="0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4174" y="4697"/>
                <a:ext cx="113" cy="56"/>
              </a:xfrm>
              <a:custGeom>
                <a:avLst/>
                <a:gdLst>
                  <a:gd name="T0" fmla="*/ 56 w 113"/>
                  <a:gd name="T1" fmla="*/ 0 h 56"/>
                  <a:gd name="T2" fmla="*/ 0 w 113"/>
                  <a:gd name="T3" fmla="*/ 28 h 56"/>
                  <a:gd name="T4" fmla="*/ 28 w 113"/>
                  <a:gd name="T5" fmla="*/ 56 h 56"/>
                  <a:gd name="T6" fmla="*/ 113 w 113"/>
                  <a:gd name="T7" fmla="*/ 0 h 56"/>
                  <a:gd name="T8" fmla="*/ 56 w 113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56" y="0"/>
                    </a:moveTo>
                    <a:lnTo>
                      <a:pt x="0" y="28"/>
                    </a:lnTo>
                    <a:lnTo>
                      <a:pt x="28" y="56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4684" y="4583"/>
                <a:ext cx="142" cy="114"/>
              </a:xfrm>
              <a:custGeom>
                <a:avLst/>
                <a:gdLst>
                  <a:gd name="T0" fmla="*/ 28 w 142"/>
                  <a:gd name="T1" fmla="*/ 0 h 114"/>
                  <a:gd name="T2" fmla="*/ 0 w 142"/>
                  <a:gd name="T3" fmla="*/ 57 h 114"/>
                  <a:gd name="T4" fmla="*/ 28 w 142"/>
                  <a:gd name="T5" fmla="*/ 114 h 114"/>
                  <a:gd name="T6" fmla="*/ 85 w 142"/>
                  <a:gd name="T7" fmla="*/ 85 h 114"/>
                  <a:gd name="T8" fmla="*/ 142 w 142"/>
                  <a:gd name="T9" fmla="*/ 0 h 114"/>
                  <a:gd name="T10" fmla="*/ 113 w 142"/>
                  <a:gd name="T11" fmla="*/ 0 h 114"/>
                  <a:gd name="T12" fmla="*/ 57 w 142"/>
                  <a:gd name="T13" fmla="*/ 29 h 114"/>
                  <a:gd name="T14" fmla="*/ 57 w 142"/>
                  <a:gd name="T15" fmla="*/ 0 h 114"/>
                  <a:gd name="T16" fmla="*/ 28 w 142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14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4"/>
                    </a:lnTo>
                    <a:lnTo>
                      <a:pt x="85" y="85"/>
                    </a:lnTo>
                    <a:lnTo>
                      <a:pt x="142" y="0"/>
                    </a:lnTo>
                    <a:lnTo>
                      <a:pt x="113" y="0"/>
                    </a:lnTo>
                    <a:lnTo>
                      <a:pt x="57" y="29"/>
                    </a:lnTo>
                    <a:lnTo>
                      <a:pt x="57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1" name="Freeform 731"/>
              <p:cNvSpPr>
                <a:spLocks/>
              </p:cNvSpPr>
              <p:nvPr/>
            </p:nvSpPr>
            <p:spPr bwMode="auto">
              <a:xfrm>
                <a:off x="4514" y="4725"/>
                <a:ext cx="57" cy="85"/>
              </a:xfrm>
              <a:custGeom>
                <a:avLst/>
                <a:gdLst>
                  <a:gd name="T0" fmla="*/ 57 w 57"/>
                  <a:gd name="T1" fmla="*/ 0 h 85"/>
                  <a:gd name="T2" fmla="*/ 0 w 57"/>
                  <a:gd name="T3" fmla="*/ 0 h 85"/>
                  <a:gd name="T4" fmla="*/ 28 w 57"/>
                  <a:gd name="T5" fmla="*/ 85 h 85"/>
                  <a:gd name="T6" fmla="*/ 57 w 57"/>
                  <a:gd name="T7" fmla="*/ 57 h 85"/>
                  <a:gd name="T8" fmla="*/ 57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57" y="0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4401" y="4668"/>
                <a:ext cx="481" cy="426"/>
              </a:xfrm>
              <a:custGeom>
                <a:avLst/>
                <a:gdLst>
                  <a:gd name="T0" fmla="*/ 198 w 481"/>
                  <a:gd name="T1" fmla="*/ 142 h 426"/>
                  <a:gd name="T2" fmla="*/ 141 w 481"/>
                  <a:gd name="T3" fmla="*/ 199 h 426"/>
                  <a:gd name="T4" fmla="*/ 85 w 481"/>
                  <a:gd name="T5" fmla="*/ 199 h 426"/>
                  <a:gd name="T6" fmla="*/ 85 w 481"/>
                  <a:gd name="T7" fmla="*/ 255 h 426"/>
                  <a:gd name="T8" fmla="*/ 56 w 481"/>
                  <a:gd name="T9" fmla="*/ 227 h 426"/>
                  <a:gd name="T10" fmla="*/ 28 w 481"/>
                  <a:gd name="T11" fmla="*/ 199 h 426"/>
                  <a:gd name="T12" fmla="*/ 0 w 481"/>
                  <a:gd name="T13" fmla="*/ 227 h 426"/>
                  <a:gd name="T14" fmla="*/ 85 w 481"/>
                  <a:gd name="T15" fmla="*/ 426 h 426"/>
                  <a:gd name="T16" fmla="*/ 198 w 481"/>
                  <a:gd name="T17" fmla="*/ 426 h 426"/>
                  <a:gd name="T18" fmla="*/ 255 w 481"/>
                  <a:gd name="T19" fmla="*/ 397 h 426"/>
                  <a:gd name="T20" fmla="*/ 340 w 481"/>
                  <a:gd name="T21" fmla="*/ 397 h 426"/>
                  <a:gd name="T22" fmla="*/ 340 w 481"/>
                  <a:gd name="T23" fmla="*/ 255 h 426"/>
                  <a:gd name="T24" fmla="*/ 425 w 481"/>
                  <a:gd name="T25" fmla="*/ 170 h 426"/>
                  <a:gd name="T26" fmla="*/ 481 w 481"/>
                  <a:gd name="T27" fmla="*/ 0 h 426"/>
                  <a:gd name="T28" fmla="*/ 396 w 481"/>
                  <a:gd name="T29" fmla="*/ 0 h 426"/>
                  <a:gd name="T30" fmla="*/ 255 w 481"/>
                  <a:gd name="T31" fmla="*/ 170 h 426"/>
                  <a:gd name="T32" fmla="*/ 226 w 481"/>
                  <a:gd name="T33" fmla="*/ 170 h 426"/>
                  <a:gd name="T34" fmla="*/ 226 w 481"/>
                  <a:gd name="T35" fmla="*/ 142 h 426"/>
                  <a:gd name="T36" fmla="*/ 198 w 481"/>
                  <a:gd name="T37" fmla="*/ 14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1" h="426">
                    <a:moveTo>
                      <a:pt x="198" y="142"/>
                    </a:moveTo>
                    <a:lnTo>
                      <a:pt x="141" y="199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56" y="227"/>
                    </a:lnTo>
                    <a:lnTo>
                      <a:pt x="28" y="199"/>
                    </a:lnTo>
                    <a:lnTo>
                      <a:pt x="0" y="227"/>
                    </a:lnTo>
                    <a:lnTo>
                      <a:pt x="85" y="426"/>
                    </a:lnTo>
                    <a:lnTo>
                      <a:pt x="198" y="426"/>
                    </a:lnTo>
                    <a:lnTo>
                      <a:pt x="255" y="397"/>
                    </a:lnTo>
                    <a:lnTo>
                      <a:pt x="340" y="397"/>
                    </a:lnTo>
                    <a:lnTo>
                      <a:pt x="340" y="255"/>
                    </a:lnTo>
                    <a:lnTo>
                      <a:pt x="425" y="170"/>
                    </a:lnTo>
                    <a:lnTo>
                      <a:pt x="481" y="0"/>
                    </a:lnTo>
                    <a:lnTo>
                      <a:pt x="396" y="0"/>
                    </a:lnTo>
                    <a:lnTo>
                      <a:pt x="255" y="170"/>
                    </a:lnTo>
                    <a:lnTo>
                      <a:pt x="226" y="170"/>
                    </a:lnTo>
                    <a:lnTo>
                      <a:pt x="226" y="142"/>
                    </a:lnTo>
                    <a:lnTo>
                      <a:pt x="198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4144" y="3874"/>
                <a:ext cx="1050" cy="739"/>
              </a:xfrm>
              <a:custGeom>
                <a:avLst/>
                <a:gdLst>
                  <a:gd name="T0" fmla="*/ 341 w 1049"/>
                  <a:gd name="T1" fmla="*/ 738 h 738"/>
                  <a:gd name="T2" fmla="*/ 312 w 1049"/>
                  <a:gd name="T3" fmla="*/ 653 h 738"/>
                  <a:gd name="T4" fmla="*/ 341 w 1049"/>
                  <a:gd name="T5" fmla="*/ 454 h 738"/>
                  <a:gd name="T6" fmla="*/ 312 w 1049"/>
                  <a:gd name="T7" fmla="*/ 397 h 738"/>
                  <a:gd name="T8" fmla="*/ 227 w 1049"/>
                  <a:gd name="T9" fmla="*/ 341 h 738"/>
                  <a:gd name="T10" fmla="*/ 199 w 1049"/>
                  <a:gd name="T11" fmla="*/ 369 h 738"/>
                  <a:gd name="T12" fmla="*/ 114 w 1049"/>
                  <a:gd name="T13" fmla="*/ 312 h 738"/>
                  <a:gd name="T14" fmla="*/ 57 w 1049"/>
                  <a:gd name="T15" fmla="*/ 312 h 738"/>
                  <a:gd name="T16" fmla="*/ 85 w 1049"/>
                  <a:gd name="T17" fmla="*/ 341 h 738"/>
                  <a:gd name="T18" fmla="*/ 0 w 1049"/>
                  <a:gd name="T19" fmla="*/ 312 h 738"/>
                  <a:gd name="T20" fmla="*/ 29 w 1049"/>
                  <a:gd name="T21" fmla="*/ 256 h 738"/>
                  <a:gd name="T22" fmla="*/ 57 w 1049"/>
                  <a:gd name="T23" fmla="*/ 256 h 738"/>
                  <a:gd name="T24" fmla="*/ 57 w 1049"/>
                  <a:gd name="T25" fmla="*/ 199 h 738"/>
                  <a:gd name="T26" fmla="*/ 142 w 1049"/>
                  <a:gd name="T27" fmla="*/ 199 h 738"/>
                  <a:gd name="T28" fmla="*/ 114 w 1049"/>
                  <a:gd name="T29" fmla="*/ 114 h 738"/>
                  <a:gd name="T30" fmla="*/ 29 w 1049"/>
                  <a:gd name="T31" fmla="*/ 114 h 738"/>
                  <a:gd name="T32" fmla="*/ 0 w 1049"/>
                  <a:gd name="T33" fmla="*/ 57 h 738"/>
                  <a:gd name="T34" fmla="*/ 29 w 1049"/>
                  <a:gd name="T35" fmla="*/ 29 h 738"/>
                  <a:gd name="T36" fmla="*/ 57 w 1049"/>
                  <a:gd name="T37" fmla="*/ 57 h 738"/>
                  <a:gd name="T38" fmla="*/ 114 w 1049"/>
                  <a:gd name="T39" fmla="*/ 57 h 738"/>
                  <a:gd name="T40" fmla="*/ 142 w 1049"/>
                  <a:gd name="T41" fmla="*/ 29 h 738"/>
                  <a:gd name="T42" fmla="*/ 170 w 1049"/>
                  <a:gd name="T43" fmla="*/ 57 h 738"/>
                  <a:gd name="T44" fmla="*/ 227 w 1049"/>
                  <a:gd name="T45" fmla="*/ 29 h 738"/>
                  <a:gd name="T46" fmla="*/ 256 w 1049"/>
                  <a:gd name="T47" fmla="*/ 57 h 738"/>
                  <a:gd name="T48" fmla="*/ 284 w 1049"/>
                  <a:gd name="T49" fmla="*/ 57 h 738"/>
                  <a:gd name="T50" fmla="*/ 312 w 1049"/>
                  <a:gd name="T51" fmla="*/ 86 h 738"/>
                  <a:gd name="T52" fmla="*/ 426 w 1049"/>
                  <a:gd name="T53" fmla="*/ 114 h 738"/>
                  <a:gd name="T54" fmla="*/ 511 w 1049"/>
                  <a:gd name="T55" fmla="*/ 86 h 738"/>
                  <a:gd name="T56" fmla="*/ 482 w 1049"/>
                  <a:gd name="T57" fmla="*/ 57 h 738"/>
                  <a:gd name="T58" fmla="*/ 511 w 1049"/>
                  <a:gd name="T59" fmla="*/ 29 h 738"/>
                  <a:gd name="T60" fmla="*/ 511 w 1049"/>
                  <a:gd name="T61" fmla="*/ 0 h 738"/>
                  <a:gd name="T62" fmla="*/ 567 w 1049"/>
                  <a:gd name="T63" fmla="*/ 0 h 738"/>
                  <a:gd name="T64" fmla="*/ 567 w 1049"/>
                  <a:gd name="T65" fmla="*/ 142 h 738"/>
                  <a:gd name="T66" fmla="*/ 596 w 1049"/>
                  <a:gd name="T67" fmla="*/ 227 h 738"/>
                  <a:gd name="T68" fmla="*/ 652 w 1049"/>
                  <a:gd name="T69" fmla="*/ 227 h 738"/>
                  <a:gd name="T70" fmla="*/ 681 w 1049"/>
                  <a:gd name="T71" fmla="*/ 256 h 738"/>
                  <a:gd name="T72" fmla="*/ 709 w 1049"/>
                  <a:gd name="T73" fmla="*/ 284 h 738"/>
                  <a:gd name="T74" fmla="*/ 737 w 1049"/>
                  <a:gd name="T75" fmla="*/ 397 h 738"/>
                  <a:gd name="T76" fmla="*/ 794 w 1049"/>
                  <a:gd name="T77" fmla="*/ 426 h 738"/>
                  <a:gd name="T78" fmla="*/ 794 w 1049"/>
                  <a:gd name="T79" fmla="*/ 397 h 738"/>
                  <a:gd name="T80" fmla="*/ 908 w 1049"/>
                  <a:gd name="T81" fmla="*/ 454 h 738"/>
                  <a:gd name="T82" fmla="*/ 936 w 1049"/>
                  <a:gd name="T83" fmla="*/ 426 h 738"/>
                  <a:gd name="T84" fmla="*/ 993 w 1049"/>
                  <a:gd name="T85" fmla="*/ 426 h 738"/>
                  <a:gd name="T86" fmla="*/ 1049 w 1049"/>
                  <a:gd name="T87" fmla="*/ 454 h 738"/>
                  <a:gd name="T88" fmla="*/ 1021 w 1049"/>
                  <a:gd name="T89" fmla="*/ 511 h 738"/>
                  <a:gd name="T90" fmla="*/ 1049 w 1049"/>
                  <a:gd name="T91" fmla="*/ 539 h 738"/>
                  <a:gd name="T92" fmla="*/ 1021 w 1049"/>
                  <a:gd name="T93" fmla="*/ 539 h 738"/>
                  <a:gd name="T94" fmla="*/ 993 w 1049"/>
                  <a:gd name="T95" fmla="*/ 511 h 738"/>
                  <a:gd name="T96" fmla="*/ 936 w 1049"/>
                  <a:gd name="T97" fmla="*/ 511 h 738"/>
                  <a:gd name="T98" fmla="*/ 936 w 1049"/>
                  <a:gd name="T99" fmla="*/ 539 h 738"/>
                  <a:gd name="T100" fmla="*/ 766 w 1049"/>
                  <a:gd name="T101" fmla="*/ 511 h 738"/>
                  <a:gd name="T102" fmla="*/ 652 w 1049"/>
                  <a:gd name="T103" fmla="*/ 567 h 738"/>
                  <a:gd name="T104" fmla="*/ 596 w 1049"/>
                  <a:gd name="T105" fmla="*/ 539 h 738"/>
                  <a:gd name="T106" fmla="*/ 482 w 1049"/>
                  <a:gd name="T107" fmla="*/ 567 h 738"/>
                  <a:gd name="T108" fmla="*/ 454 w 1049"/>
                  <a:gd name="T109" fmla="*/ 624 h 738"/>
                  <a:gd name="T110" fmla="*/ 426 w 1049"/>
                  <a:gd name="T111" fmla="*/ 624 h 738"/>
                  <a:gd name="T112" fmla="*/ 397 w 1049"/>
                  <a:gd name="T113" fmla="*/ 681 h 738"/>
                  <a:gd name="T114" fmla="*/ 341 w 1049"/>
                  <a:gd name="T115" fmla="*/ 738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9" h="738">
                    <a:moveTo>
                      <a:pt x="341" y="738"/>
                    </a:moveTo>
                    <a:lnTo>
                      <a:pt x="312" y="653"/>
                    </a:lnTo>
                    <a:lnTo>
                      <a:pt x="341" y="454"/>
                    </a:lnTo>
                    <a:lnTo>
                      <a:pt x="312" y="397"/>
                    </a:lnTo>
                    <a:lnTo>
                      <a:pt x="227" y="341"/>
                    </a:lnTo>
                    <a:lnTo>
                      <a:pt x="199" y="369"/>
                    </a:lnTo>
                    <a:lnTo>
                      <a:pt x="114" y="312"/>
                    </a:lnTo>
                    <a:lnTo>
                      <a:pt x="57" y="312"/>
                    </a:lnTo>
                    <a:lnTo>
                      <a:pt x="85" y="341"/>
                    </a:lnTo>
                    <a:lnTo>
                      <a:pt x="0" y="312"/>
                    </a:ln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29" y="29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27" y="29"/>
                    </a:lnTo>
                    <a:lnTo>
                      <a:pt x="256" y="57"/>
                    </a:lnTo>
                    <a:lnTo>
                      <a:pt x="284" y="57"/>
                    </a:lnTo>
                    <a:lnTo>
                      <a:pt x="312" y="86"/>
                    </a:lnTo>
                    <a:lnTo>
                      <a:pt x="426" y="114"/>
                    </a:lnTo>
                    <a:lnTo>
                      <a:pt x="511" y="86"/>
                    </a:lnTo>
                    <a:lnTo>
                      <a:pt x="482" y="57"/>
                    </a:lnTo>
                    <a:lnTo>
                      <a:pt x="511" y="29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142"/>
                    </a:lnTo>
                    <a:lnTo>
                      <a:pt x="596" y="227"/>
                    </a:lnTo>
                    <a:lnTo>
                      <a:pt x="652" y="227"/>
                    </a:lnTo>
                    <a:lnTo>
                      <a:pt x="681" y="256"/>
                    </a:lnTo>
                    <a:lnTo>
                      <a:pt x="709" y="284"/>
                    </a:lnTo>
                    <a:lnTo>
                      <a:pt x="737" y="397"/>
                    </a:lnTo>
                    <a:lnTo>
                      <a:pt x="794" y="426"/>
                    </a:lnTo>
                    <a:lnTo>
                      <a:pt x="794" y="397"/>
                    </a:lnTo>
                    <a:lnTo>
                      <a:pt x="908" y="454"/>
                    </a:lnTo>
                    <a:lnTo>
                      <a:pt x="936" y="426"/>
                    </a:lnTo>
                    <a:lnTo>
                      <a:pt x="993" y="426"/>
                    </a:lnTo>
                    <a:lnTo>
                      <a:pt x="1049" y="454"/>
                    </a:lnTo>
                    <a:lnTo>
                      <a:pt x="1021" y="511"/>
                    </a:lnTo>
                    <a:lnTo>
                      <a:pt x="1049" y="539"/>
                    </a:lnTo>
                    <a:lnTo>
                      <a:pt x="1021" y="539"/>
                    </a:lnTo>
                    <a:lnTo>
                      <a:pt x="993" y="511"/>
                    </a:lnTo>
                    <a:lnTo>
                      <a:pt x="936" y="511"/>
                    </a:lnTo>
                    <a:lnTo>
                      <a:pt x="936" y="539"/>
                    </a:lnTo>
                    <a:lnTo>
                      <a:pt x="766" y="511"/>
                    </a:lnTo>
                    <a:lnTo>
                      <a:pt x="652" y="567"/>
                    </a:lnTo>
                    <a:lnTo>
                      <a:pt x="596" y="539"/>
                    </a:lnTo>
                    <a:lnTo>
                      <a:pt x="482" y="567"/>
                    </a:lnTo>
                    <a:lnTo>
                      <a:pt x="454" y="624"/>
                    </a:lnTo>
                    <a:lnTo>
                      <a:pt x="426" y="624"/>
                    </a:lnTo>
                    <a:lnTo>
                      <a:pt x="397" y="681"/>
                    </a:lnTo>
                    <a:lnTo>
                      <a:pt x="341" y="7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5818" y="3988"/>
                <a:ext cx="397" cy="283"/>
              </a:xfrm>
              <a:custGeom>
                <a:avLst/>
                <a:gdLst>
                  <a:gd name="T0" fmla="*/ 255 w 397"/>
                  <a:gd name="T1" fmla="*/ 0 h 283"/>
                  <a:gd name="T2" fmla="*/ 85 w 397"/>
                  <a:gd name="T3" fmla="*/ 85 h 283"/>
                  <a:gd name="T4" fmla="*/ 0 w 397"/>
                  <a:gd name="T5" fmla="*/ 113 h 283"/>
                  <a:gd name="T6" fmla="*/ 0 w 397"/>
                  <a:gd name="T7" fmla="*/ 170 h 283"/>
                  <a:gd name="T8" fmla="*/ 28 w 397"/>
                  <a:gd name="T9" fmla="*/ 198 h 283"/>
                  <a:gd name="T10" fmla="*/ 85 w 397"/>
                  <a:gd name="T11" fmla="*/ 170 h 283"/>
                  <a:gd name="T12" fmla="*/ 113 w 397"/>
                  <a:gd name="T13" fmla="*/ 255 h 283"/>
                  <a:gd name="T14" fmla="*/ 170 w 397"/>
                  <a:gd name="T15" fmla="*/ 283 h 283"/>
                  <a:gd name="T16" fmla="*/ 284 w 397"/>
                  <a:gd name="T17" fmla="*/ 255 h 283"/>
                  <a:gd name="T18" fmla="*/ 312 w 397"/>
                  <a:gd name="T19" fmla="*/ 142 h 283"/>
                  <a:gd name="T20" fmla="*/ 369 w 397"/>
                  <a:gd name="T21" fmla="*/ 113 h 283"/>
                  <a:gd name="T22" fmla="*/ 397 w 397"/>
                  <a:gd name="T23" fmla="*/ 28 h 283"/>
                  <a:gd name="T24" fmla="*/ 369 w 397"/>
                  <a:gd name="T25" fmla="*/ 0 h 283"/>
                  <a:gd name="T26" fmla="*/ 255 w 397"/>
                  <a:gd name="T2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283">
                    <a:moveTo>
                      <a:pt x="255" y="0"/>
                    </a:moveTo>
                    <a:lnTo>
                      <a:pt x="85" y="85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28" y="198"/>
                    </a:lnTo>
                    <a:lnTo>
                      <a:pt x="85" y="170"/>
                    </a:lnTo>
                    <a:lnTo>
                      <a:pt x="113" y="255"/>
                    </a:lnTo>
                    <a:lnTo>
                      <a:pt x="170" y="283"/>
                    </a:lnTo>
                    <a:lnTo>
                      <a:pt x="284" y="255"/>
                    </a:lnTo>
                    <a:lnTo>
                      <a:pt x="312" y="142"/>
                    </a:lnTo>
                    <a:lnTo>
                      <a:pt x="369" y="113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25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6300" y="4130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0 w 113"/>
                  <a:gd name="T3" fmla="*/ 0 h 113"/>
                  <a:gd name="T4" fmla="*/ 0 w 113"/>
                  <a:gd name="T5" fmla="*/ 85 h 113"/>
                  <a:gd name="T6" fmla="*/ 28 w 113"/>
                  <a:gd name="T7" fmla="*/ 113 h 113"/>
                  <a:gd name="T8" fmla="*/ 113 w 113"/>
                  <a:gd name="T9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0" y="0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113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6" name="Freeform 736"/>
              <p:cNvSpPr>
                <a:spLocks/>
              </p:cNvSpPr>
              <p:nvPr/>
            </p:nvSpPr>
            <p:spPr bwMode="auto">
              <a:xfrm>
                <a:off x="6300" y="4243"/>
                <a:ext cx="142" cy="142"/>
              </a:xfrm>
              <a:custGeom>
                <a:avLst/>
                <a:gdLst>
                  <a:gd name="T0" fmla="*/ 113 w 142"/>
                  <a:gd name="T1" fmla="*/ 0 h 142"/>
                  <a:gd name="T2" fmla="*/ 142 w 142"/>
                  <a:gd name="T3" fmla="*/ 85 h 142"/>
                  <a:gd name="T4" fmla="*/ 113 w 142"/>
                  <a:gd name="T5" fmla="*/ 142 h 142"/>
                  <a:gd name="T6" fmla="*/ 28 w 142"/>
                  <a:gd name="T7" fmla="*/ 142 h 142"/>
                  <a:gd name="T8" fmla="*/ 28 w 142"/>
                  <a:gd name="T9" fmla="*/ 113 h 142"/>
                  <a:gd name="T10" fmla="*/ 0 w 142"/>
                  <a:gd name="T11" fmla="*/ 57 h 142"/>
                  <a:gd name="T12" fmla="*/ 113 w 142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42">
                    <a:moveTo>
                      <a:pt x="113" y="0"/>
                    </a:moveTo>
                    <a:lnTo>
                      <a:pt x="142" y="85"/>
                    </a:lnTo>
                    <a:lnTo>
                      <a:pt x="113" y="142"/>
                    </a:lnTo>
                    <a:lnTo>
                      <a:pt x="28" y="142"/>
                    </a:lnTo>
                    <a:lnTo>
                      <a:pt x="28" y="113"/>
                    </a:lnTo>
                    <a:lnTo>
                      <a:pt x="0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6442" y="4158"/>
                <a:ext cx="227" cy="198"/>
              </a:xfrm>
              <a:custGeom>
                <a:avLst/>
                <a:gdLst>
                  <a:gd name="T0" fmla="*/ 0 w 227"/>
                  <a:gd name="T1" fmla="*/ 85 h 198"/>
                  <a:gd name="T2" fmla="*/ 28 w 227"/>
                  <a:gd name="T3" fmla="*/ 198 h 198"/>
                  <a:gd name="T4" fmla="*/ 141 w 227"/>
                  <a:gd name="T5" fmla="*/ 142 h 198"/>
                  <a:gd name="T6" fmla="*/ 227 w 227"/>
                  <a:gd name="T7" fmla="*/ 113 h 198"/>
                  <a:gd name="T8" fmla="*/ 227 w 227"/>
                  <a:gd name="T9" fmla="*/ 28 h 198"/>
                  <a:gd name="T10" fmla="*/ 170 w 227"/>
                  <a:gd name="T11" fmla="*/ 85 h 198"/>
                  <a:gd name="T12" fmla="*/ 113 w 227"/>
                  <a:gd name="T13" fmla="*/ 0 h 198"/>
                  <a:gd name="T14" fmla="*/ 0 w 227"/>
                  <a:gd name="T15" fmla="*/ 8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198">
                    <a:moveTo>
                      <a:pt x="0" y="85"/>
                    </a:moveTo>
                    <a:lnTo>
                      <a:pt x="28" y="198"/>
                    </a:lnTo>
                    <a:lnTo>
                      <a:pt x="141" y="142"/>
                    </a:lnTo>
                    <a:lnTo>
                      <a:pt x="227" y="113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0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5364" y="3081"/>
                <a:ext cx="879" cy="964"/>
              </a:xfrm>
              <a:custGeom>
                <a:avLst/>
                <a:gdLst>
                  <a:gd name="T0" fmla="*/ 709 w 879"/>
                  <a:gd name="T1" fmla="*/ 879 h 964"/>
                  <a:gd name="T2" fmla="*/ 851 w 879"/>
                  <a:gd name="T3" fmla="*/ 850 h 964"/>
                  <a:gd name="T4" fmla="*/ 851 w 879"/>
                  <a:gd name="T5" fmla="*/ 737 h 964"/>
                  <a:gd name="T6" fmla="*/ 794 w 879"/>
                  <a:gd name="T7" fmla="*/ 680 h 964"/>
                  <a:gd name="T8" fmla="*/ 851 w 879"/>
                  <a:gd name="T9" fmla="*/ 623 h 964"/>
                  <a:gd name="T10" fmla="*/ 709 w 879"/>
                  <a:gd name="T11" fmla="*/ 567 h 964"/>
                  <a:gd name="T12" fmla="*/ 794 w 879"/>
                  <a:gd name="T13" fmla="*/ 567 h 964"/>
                  <a:gd name="T14" fmla="*/ 794 w 879"/>
                  <a:gd name="T15" fmla="*/ 482 h 964"/>
                  <a:gd name="T16" fmla="*/ 823 w 879"/>
                  <a:gd name="T17" fmla="*/ 397 h 964"/>
                  <a:gd name="T18" fmla="*/ 851 w 879"/>
                  <a:gd name="T19" fmla="*/ 340 h 964"/>
                  <a:gd name="T20" fmla="*/ 794 w 879"/>
                  <a:gd name="T21" fmla="*/ 340 h 964"/>
                  <a:gd name="T22" fmla="*/ 709 w 879"/>
                  <a:gd name="T23" fmla="*/ 312 h 964"/>
                  <a:gd name="T24" fmla="*/ 766 w 879"/>
                  <a:gd name="T25" fmla="*/ 226 h 964"/>
                  <a:gd name="T26" fmla="*/ 709 w 879"/>
                  <a:gd name="T27" fmla="*/ 226 h 964"/>
                  <a:gd name="T28" fmla="*/ 652 w 879"/>
                  <a:gd name="T29" fmla="*/ 170 h 964"/>
                  <a:gd name="T30" fmla="*/ 624 w 879"/>
                  <a:gd name="T31" fmla="*/ 226 h 964"/>
                  <a:gd name="T32" fmla="*/ 567 w 879"/>
                  <a:gd name="T33" fmla="*/ 170 h 964"/>
                  <a:gd name="T34" fmla="*/ 511 w 879"/>
                  <a:gd name="T35" fmla="*/ 141 h 964"/>
                  <a:gd name="T36" fmla="*/ 426 w 879"/>
                  <a:gd name="T37" fmla="*/ 0 h 964"/>
                  <a:gd name="T38" fmla="*/ 341 w 879"/>
                  <a:gd name="T39" fmla="*/ 85 h 964"/>
                  <a:gd name="T40" fmla="*/ 312 w 879"/>
                  <a:gd name="T41" fmla="*/ 141 h 964"/>
                  <a:gd name="T42" fmla="*/ 142 w 879"/>
                  <a:gd name="T43" fmla="*/ 170 h 964"/>
                  <a:gd name="T44" fmla="*/ 142 w 879"/>
                  <a:gd name="T45" fmla="*/ 226 h 964"/>
                  <a:gd name="T46" fmla="*/ 85 w 879"/>
                  <a:gd name="T47" fmla="*/ 283 h 964"/>
                  <a:gd name="T48" fmla="*/ 0 w 879"/>
                  <a:gd name="T49" fmla="*/ 425 h 964"/>
                  <a:gd name="T50" fmla="*/ 57 w 879"/>
                  <a:gd name="T51" fmla="*/ 425 h 964"/>
                  <a:gd name="T52" fmla="*/ 142 w 879"/>
                  <a:gd name="T53" fmla="*/ 510 h 964"/>
                  <a:gd name="T54" fmla="*/ 256 w 879"/>
                  <a:gd name="T55" fmla="*/ 425 h 964"/>
                  <a:gd name="T56" fmla="*/ 284 w 879"/>
                  <a:gd name="T57" fmla="*/ 510 h 964"/>
                  <a:gd name="T58" fmla="*/ 341 w 879"/>
                  <a:gd name="T59" fmla="*/ 567 h 964"/>
                  <a:gd name="T60" fmla="*/ 369 w 879"/>
                  <a:gd name="T61" fmla="*/ 652 h 964"/>
                  <a:gd name="T62" fmla="*/ 454 w 879"/>
                  <a:gd name="T63" fmla="*/ 708 h 964"/>
                  <a:gd name="T64" fmla="*/ 426 w 879"/>
                  <a:gd name="T65" fmla="*/ 822 h 964"/>
                  <a:gd name="T66" fmla="*/ 426 w 879"/>
                  <a:gd name="T67" fmla="*/ 907 h 964"/>
                  <a:gd name="T68" fmla="*/ 482 w 879"/>
                  <a:gd name="T69" fmla="*/ 907 h 964"/>
                  <a:gd name="T70" fmla="*/ 482 w 879"/>
                  <a:gd name="T71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9" h="964">
                    <a:moveTo>
                      <a:pt x="482" y="964"/>
                    </a:moveTo>
                    <a:lnTo>
                      <a:pt x="709" y="879"/>
                    </a:lnTo>
                    <a:lnTo>
                      <a:pt x="794" y="879"/>
                    </a:lnTo>
                    <a:lnTo>
                      <a:pt x="851" y="850"/>
                    </a:lnTo>
                    <a:lnTo>
                      <a:pt x="879" y="793"/>
                    </a:lnTo>
                    <a:lnTo>
                      <a:pt x="851" y="737"/>
                    </a:lnTo>
                    <a:lnTo>
                      <a:pt x="794" y="708"/>
                    </a:lnTo>
                    <a:lnTo>
                      <a:pt x="794" y="680"/>
                    </a:lnTo>
                    <a:lnTo>
                      <a:pt x="851" y="652"/>
                    </a:lnTo>
                    <a:lnTo>
                      <a:pt x="851" y="623"/>
                    </a:lnTo>
                    <a:lnTo>
                      <a:pt x="738" y="595"/>
                    </a:lnTo>
                    <a:lnTo>
                      <a:pt x="709" y="567"/>
                    </a:lnTo>
                    <a:lnTo>
                      <a:pt x="738" y="538"/>
                    </a:lnTo>
                    <a:lnTo>
                      <a:pt x="794" y="567"/>
                    </a:lnTo>
                    <a:lnTo>
                      <a:pt x="823" y="538"/>
                    </a:lnTo>
                    <a:lnTo>
                      <a:pt x="794" y="482"/>
                    </a:lnTo>
                    <a:lnTo>
                      <a:pt x="823" y="453"/>
                    </a:lnTo>
                    <a:lnTo>
                      <a:pt x="823" y="397"/>
                    </a:lnTo>
                    <a:lnTo>
                      <a:pt x="851" y="368"/>
                    </a:lnTo>
                    <a:lnTo>
                      <a:pt x="851" y="340"/>
                    </a:lnTo>
                    <a:lnTo>
                      <a:pt x="823" y="312"/>
                    </a:lnTo>
                    <a:lnTo>
                      <a:pt x="794" y="340"/>
                    </a:lnTo>
                    <a:lnTo>
                      <a:pt x="738" y="368"/>
                    </a:lnTo>
                    <a:lnTo>
                      <a:pt x="709" y="312"/>
                    </a:lnTo>
                    <a:lnTo>
                      <a:pt x="766" y="283"/>
                    </a:lnTo>
                    <a:lnTo>
                      <a:pt x="766" y="226"/>
                    </a:lnTo>
                    <a:lnTo>
                      <a:pt x="766" y="198"/>
                    </a:lnTo>
                    <a:lnTo>
                      <a:pt x="709" y="226"/>
                    </a:lnTo>
                    <a:lnTo>
                      <a:pt x="681" y="170"/>
                    </a:lnTo>
                    <a:lnTo>
                      <a:pt x="652" y="170"/>
                    </a:lnTo>
                    <a:lnTo>
                      <a:pt x="652" y="226"/>
                    </a:lnTo>
                    <a:lnTo>
                      <a:pt x="624" y="226"/>
                    </a:lnTo>
                    <a:lnTo>
                      <a:pt x="624" y="198"/>
                    </a:lnTo>
                    <a:lnTo>
                      <a:pt x="567" y="170"/>
                    </a:lnTo>
                    <a:lnTo>
                      <a:pt x="567" y="141"/>
                    </a:lnTo>
                    <a:lnTo>
                      <a:pt x="511" y="141"/>
                    </a:lnTo>
                    <a:lnTo>
                      <a:pt x="511" y="56"/>
                    </a:lnTo>
                    <a:lnTo>
                      <a:pt x="426" y="0"/>
                    </a:lnTo>
                    <a:lnTo>
                      <a:pt x="397" y="56"/>
                    </a:lnTo>
                    <a:lnTo>
                      <a:pt x="341" y="85"/>
                    </a:lnTo>
                    <a:lnTo>
                      <a:pt x="369" y="141"/>
                    </a:lnTo>
                    <a:lnTo>
                      <a:pt x="312" y="141"/>
                    </a:lnTo>
                    <a:lnTo>
                      <a:pt x="199" y="198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6"/>
                    </a:lnTo>
                    <a:lnTo>
                      <a:pt x="85" y="226"/>
                    </a:lnTo>
                    <a:lnTo>
                      <a:pt x="85" y="283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57" y="425"/>
                    </a:lnTo>
                    <a:lnTo>
                      <a:pt x="85" y="425"/>
                    </a:lnTo>
                    <a:lnTo>
                      <a:pt x="142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312" y="482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12" y="623"/>
                    </a:lnTo>
                    <a:lnTo>
                      <a:pt x="369" y="652"/>
                    </a:lnTo>
                    <a:lnTo>
                      <a:pt x="397" y="708"/>
                    </a:lnTo>
                    <a:lnTo>
                      <a:pt x="454" y="708"/>
                    </a:lnTo>
                    <a:lnTo>
                      <a:pt x="482" y="737"/>
                    </a:lnTo>
                    <a:lnTo>
                      <a:pt x="426" y="822"/>
                    </a:lnTo>
                    <a:lnTo>
                      <a:pt x="397" y="879"/>
                    </a:lnTo>
                    <a:lnTo>
                      <a:pt x="426" y="907"/>
                    </a:lnTo>
                    <a:lnTo>
                      <a:pt x="426" y="935"/>
                    </a:lnTo>
                    <a:lnTo>
                      <a:pt x="482" y="907"/>
                    </a:lnTo>
                    <a:lnTo>
                      <a:pt x="511" y="935"/>
                    </a:lnTo>
                    <a:lnTo>
                      <a:pt x="482" y="96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4429" y="2967"/>
                <a:ext cx="1446" cy="1446"/>
              </a:xfrm>
              <a:custGeom>
                <a:avLst/>
                <a:gdLst>
                  <a:gd name="T0" fmla="*/ 737 w 1446"/>
                  <a:gd name="T1" fmla="*/ 1418 h 1446"/>
                  <a:gd name="T2" fmla="*/ 709 w 1446"/>
                  <a:gd name="T3" fmla="*/ 1333 h 1446"/>
                  <a:gd name="T4" fmla="*/ 624 w 1446"/>
                  <a:gd name="T5" fmla="*/ 1361 h 1446"/>
                  <a:gd name="T6" fmla="*/ 510 w 1446"/>
                  <a:gd name="T7" fmla="*/ 1333 h 1446"/>
                  <a:gd name="T8" fmla="*/ 425 w 1446"/>
                  <a:gd name="T9" fmla="*/ 1191 h 1446"/>
                  <a:gd name="T10" fmla="*/ 312 w 1446"/>
                  <a:gd name="T11" fmla="*/ 1134 h 1446"/>
                  <a:gd name="T12" fmla="*/ 283 w 1446"/>
                  <a:gd name="T13" fmla="*/ 907 h 1446"/>
                  <a:gd name="T14" fmla="*/ 227 w 1446"/>
                  <a:gd name="T15" fmla="*/ 851 h 1446"/>
                  <a:gd name="T16" fmla="*/ 255 w 1446"/>
                  <a:gd name="T17" fmla="*/ 794 h 1446"/>
                  <a:gd name="T18" fmla="*/ 198 w 1446"/>
                  <a:gd name="T19" fmla="*/ 709 h 1446"/>
                  <a:gd name="T20" fmla="*/ 283 w 1446"/>
                  <a:gd name="T21" fmla="*/ 737 h 1446"/>
                  <a:gd name="T22" fmla="*/ 340 w 1446"/>
                  <a:gd name="T23" fmla="*/ 681 h 1446"/>
                  <a:gd name="T24" fmla="*/ 312 w 1446"/>
                  <a:gd name="T25" fmla="*/ 596 h 1446"/>
                  <a:gd name="T26" fmla="*/ 198 w 1446"/>
                  <a:gd name="T27" fmla="*/ 426 h 1446"/>
                  <a:gd name="T28" fmla="*/ 57 w 1446"/>
                  <a:gd name="T29" fmla="*/ 312 h 1446"/>
                  <a:gd name="T30" fmla="*/ 28 w 1446"/>
                  <a:gd name="T31" fmla="*/ 255 h 1446"/>
                  <a:gd name="T32" fmla="*/ 85 w 1446"/>
                  <a:gd name="T33" fmla="*/ 227 h 1446"/>
                  <a:gd name="T34" fmla="*/ 142 w 1446"/>
                  <a:gd name="T35" fmla="*/ 114 h 1446"/>
                  <a:gd name="T36" fmla="*/ 255 w 1446"/>
                  <a:gd name="T37" fmla="*/ 85 h 1446"/>
                  <a:gd name="T38" fmla="*/ 368 w 1446"/>
                  <a:gd name="T39" fmla="*/ 29 h 1446"/>
                  <a:gd name="T40" fmla="*/ 425 w 1446"/>
                  <a:gd name="T41" fmla="*/ 57 h 1446"/>
                  <a:gd name="T42" fmla="*/ 510 w 1446"/>
                  <a:gd name="T43" fmla="*/ 85 h 1446"/>
                  <a:gd name="T44" fmla="*/ 595 w 1446"/>
                  <a:gd name="T45" fmla="*/ 142 h 1446"/>
                  <a:gd name="T46" fmla="*/ 737 w 1446"/>
                  <a:gd name="T47" fmla="*/ 227 h 1446"/>
                  <a:gd name="T48" fmla="*/ 879 w 1446"/>
                  <a:gd name="T49" fmla="*/ 170 h 1446"/>
                  <a:gd name="T50" fmla="*/ 992 w 1446"/>
                  <a:gd name="T51" fmla="*/ 227 h 1446"/>
                  <a:gd name="T52" fmla="*/ 1077 w 1446"/>
                  <a:gd name="T53" fmla="*/ 284 h 1446"/>
                  <a:gd name="T54" fmla="*/ 1077 w 1446"/>
                  <a:gd name="T55" fmla="*/ 340 h 1446"/>
                  <a:gd name="T56" fmla="*/ 1020 w 1446"/>
                  <a:gd name="T57" fmla="*/ 397 h 1446"/>
                  <a:gd name="T58" fmla="*/ 935 w 1446"/>
                  <a:gd name="T59" fmla="*/ 539 h 1446"/>
                  <a:gd name="T60" fmla="*/ 992 w 1446"/>
                  <a:gd name="T61" fmla="*/ 539 h 1446"/>
                  <a:gd name="T62" fmla="*/ 1077 w 1446"/>
                  <a:gd name="T63" fmla="*/ 624 h 1446"/>
                  <a:gd name="T64" fmla="*/ 1191 w 1446"/>
                  <a:gd name="T65" fmla="*/ 539 h 1446"/>
                  <a:gd name="T66" fmla="*/ 1219 w 1446"/>
                  <a:gd name="T67" fmla="*/ 624 h 1446"/>
                  <a:gd name="T68" fmla="*/ 1276 w 1446"/>
                  <a:gd name="T69" fmla="*/ 681 h 1446"/>
                  <a:gd name="T70" fmla="*/ 1304 w 1446"/>
                  <a:gd name="T71" fmla="*/ 766 h 1446"/>
                  <a:gd name="T72" fmla="*/ 1389 w 1446"/>
                  <a:gd name="T73" fmla="*/ 822 h 1446"/>
                  <a:gd name="T74" fmla="*/ 1332 w 1446"/>
                  <a:gd name="T75" fmla="*/ 993 h 1446"/>
                  <a:gd name="T76" fmla="*/ 1361 w 1446"/>
                  <a:gd name="T77" fmla="*/ 1049 h 1446"/>
                  <a:gd name="T78" fmla="*/ 1446 w 1446"/>
                  <a:gd name="T79" fmla="*/ 1049 h 1446"/>
                  <a:gd name="T80" fmla="*/ 1276 w 1446"/>
                  <a:gd name="T81" fmla="*/ 1163 h 1446"/>
                  <a:gd name="T82" fmla="*/ 1219 w 1446"/>
                  <a:gd name="T83" fmla="*/ 1134 h 1446"/>
                  <a:gd name="T84" fmla="*/ 1106 w 1446"/>
                  <a:gd name="T85" fmla="*/ 1191 h 1446"/>
                  <a:gd name="T86" fmla="*/ 1020 w 1446"/>
                  <a:gd name="T87" fmla="*/ 1389 h 1446"/>
                  <a:gd name="T88" fmla="*/ 879 w 1446"/>
                  <a:gd name="T89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46" h="1446">
                    <a:moveTo>
                      <a:pt x="765" y="1446"/>
                    </a:moveTo>
                    <a:lnTo>
                      <a:pt x="737" y="1418"/>
                    </a:lnTo>
                    <a:lnTo>
                      <a:pt x="765" y="1361"/>
                    </a:lnTo>
                    <a:lnTo>
                      <a:pt x="709" y="1333"/>
                    </a:lnTo>
                    <a:lnTo>
                      <a:pt x="652" y="1333"/>
                    </a:lnTo>
                    <a:lnTo>
                      <a:pt x="624" y="1361"/>
                    </a:lnTo>
                    <a:lnTo>
                      <a:pt x="510" y="1304"/>
                    </a:lnTo>
                    <a:lnTo>
                      <a:pt x="510" y="1333"/>
                    </a:lnTo>
                    <a:lnTo>
                      <a:pt x="453" y="1304"/>
                    </a:lnTo>
                    <a:lnTo>
                      <a:pt x="425" y="1191"/>
                    </a:lnTo>
                    <a:lnTo>
                      <a:pt x="368" y="1134"/>
                    </a:lnTo>
                    <a:lnTo>
                      <a:pt x="312" y="1134"/>
                    </a:lnTo>
                    <a:lnTo>
                      <a:pt x="283" y="1049"/>
                    </a:lnTo>
                    <a:lnTo>
                      <a:pt x="283" y="907"/>
                    </a:lnTo>
                    <a:lnTo>
                      <a:pt x="227" y="907"/>
                    </a:lnTo>
                    <a:lnTo>
                      <a:pt x="227" y="851"/>
                    </a:lnTo>
                    <a:lnTo>
                      <a:pt x="255" y="822"/>
                    </a:lnTo>
                    <a:lnTo>
                      <a:pt x="255" y="794"/>
                    </a:lnTo>
                    <a:lnTo>
                      <a:pt x="227" y="794"/>
                    </a:lnTo>
                    <a:lnTo>
                      <a:pt x="198" y="709"/>
                    </a:lnTo>
                    <a:lnTo>
                      <a:pt x="255" y="709"/>
                    </a:lnTo>
                    <a:lnTo>
                      <a:pt x="283" y="737"/>
                    </a:lnTo>
                    <a:lnTo>
                      <a:pt x="312" y="737"/>
                    </a:lnTo>
                    <a:lnTo>
                      <a:pt x="340" y="681"/>
                    </a:lnTo>
                    <a:lnTo>
                      <a:pt x="283" y="652"/>
                    </a:lnTo>
                    <a:lnTo>
                      <a:pt x="312" y="596"/>
                    </a:lnTo>
                    <a:lnTo>
                      <a:pt x="283" y="596"/>
                    </a:lnTo>
                    <a:lnTo>
                      <a:pt x="198" y="426"/>
                    </a:lnTo>
                    <a:lnTo>
                      <a:pt x="57" y="397"/>
                    </a:lnTo>
                    <a:lnTo>
                      <a:pt x="57" y="312"/>
                    </a:lnTo>
                    <a:lnTo>
                      <a:pt x="0" y="284"/>
                    </a:lnTo>
                    <a:lnTo>
                      <a:pt x="28" y="255"/>
                    </a:lnTo>
                    <a:lnTo>
                      <a:pt x="85" y="255"/>
                    </a:lnTo>
                    <a:lnTo>
                      <a:pt x="85" y="227"/>
                    </a:lnTo>
                    <a:lnTo>
                      <a:pt x="198" y="199"/>
                    </a:lnTo>
                    <a:lnTo>
                      <a:pt x="142" y="114"/>
                    </a:lnTo>
                    <a:lnTo>
                      <a:pt x="227" y="57"/>
                    </a:lnTo>
                    <a:lnTo>
                      <a:pt x="255" y="85"/>
                    </a:lnTo>
                    <a:lnTo>
                      <a:pt x="283" y="0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510" y="85"/>
                    </a:lnTo>
                    <a:lnTo>
                      <a:pt x="539" y="142"/>
                    </a:lnTo>
                    <a:lnTo>
                      <a:pt x="595" y="142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79" y="170"/>
                    </a:lnTo>
                    <a:lnTo>
                      <a:pt x="992" y="199"/>
                    </a:lnTo>
                    <a:lnTo>
                      <a:pt x="992" y="227"/>
                    </a:lnTo>
                    <a:lnTo>
                      <a:pt x="1049" y="227"/>
                    </a:lnTo>
                    <a:lnTo>
                      <a:pt x="1077" y="284"/>
                    </a:lnTo>
                    <a:lnTo>
                      <a:pt x="1049" y="312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397"/>
                    </a:lnTo>
                    <a:lnTo>
                      <a:pt x="935" y="482"/>
                    </a:lnTo>
                    <a:lnTo>
                      <a:pt x="935" y="539"/>
                    </a:lnTo>
                    <a:lnTo>
                      <a:pt x="992" y="567"/>
                    </a:lnTo>
                    <a:lnTo>
                      <a:pt x="992" y="539"/>
                    </a:lnTo>
                    <a:lnTo>
                      <a:pt x="1020" y="539"/>
                    </a:lnTo>
                    <a:lnTo>
                      <a:pt x="1077" y="624"/>
                    </a:lnTo>
                    <a:lnTo>
                      <a:pt x="1134" y="539"/>
                    </a:lnTo>
                    <a:lnTo>
                      <a:pt x="1191" y="539"/>
                    </a:lnTo>
                    <a:lnTo>
                      <a:pt x="1247" y="596"/>
                    </a:lnTo>
                    <a:lnTo>
                      <a:pt x="1219" y="624"/>
                    </a:lnTo>
                    <a:lnTo>
                      <a:pt x="1219" y="681"/>
                    </a:lnTo>
                    <a:lnTo>
                      <a:pt x="1276" y="681"/>
                    </a:lnTo>
                    <a:lnTo>
                      <a:pt x="1247" y="737"/>
                    </a:lnTo>
                    <a:lnTo>
                      <a:pt x="1304" y="766"/>
                    </a:lnTo>
                    <a:lnTo>
                      <a:pt x="1332" y="822"/>
                    </a:lnTo>
                    <a:lnTo>
                      <a:pt x="1389" y="822"/>
                    </a:lnTo>
                    <a:lnTo>
                      <a:pt x="1417" y="851"/>
                    </a:lnTo>
                    <a:lnTo>
                      <a:pt x="1332" y="993"/>
                    </a:lnTo>
                    <a:lnTo>
                      <a:pt x="1361" y="1021"/>
                    </a:lnTo>
                    <a:lnTo>
                      <a:pt x="1361" y="1049"/>
                    </a:lnTo>
                    <a:lnTo>
                      <a:pt x="1417" y="1021"/>
                    </a:lnTo>
                    <a:lnTo>
                      <a:pt x="1446" y="1049"/>
                    </a:lnTo>
                    <a:lnTo>
                      <a:pt x="1417" y="1078"/>
                    </a:lnTo>
                    <a:lnTo>
                      <a:pt x="1276" y="1163"/>
                    </a:lnTo>
                    <a:lnTo>
                      <a:pt x="1219" y="1163"/>
                    </a:lnTo>
                    <a:lnTo>
                      <a:pt x="1219" y="1134"/>
                    </a:lnTo>
                    <a:lnTo>
                      <a:pt x="1134" y="1106"/>
                    </a:lnTo>
                    <a:lnTo>
                      <a:pt x="1106" y="1191"/>
                    </a:lnTo>
                    <a:lnTo>
                      <a:pt x="1077" y="1361"/>
                    </a:lnTo>
                    <a:lnTo>
                      <a:pt x="1020" y="1389"/>
                    </a:lnTo>
                    <a:lnTo>
                      <a:pt x="964" y="1361"/>
                    </a:lnTo>
                    <a:lnTo>
                      <a:pt x="879" y="1446"/>
                    </a:lnTo>
                    <a:lnTo>
                      <a:pt x="765" y="144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3323" y="2797"/>
                <a:ext cx="1446" cy="1900"/>
              </a:xfrm>
              <a:custGeom>
                <a:avLst/>
                <a:gdLst>
                  <a:gd name="T0" fmla="*/ 879 w 1446"/>
                  <a:gd name="T1" fmla="*/ 1843 h 1900"/>
                  <a:gd name="T2" fmla="*/ 992 w 1446"/>
                  <a:gd name="T3" fmla="*/ 1701 h 1900"/>
                  <a:gd name="T4" fmla="*/ 1049 w 1446"/>
                  <a:gd name="T5" fmla="*/ 1758 h 1900"/>
                  <a:gd name="T6" fmla="*/ 1163 w 1446"/>
                  <a:gd name="T7" fmla="*/ 1815 h 1900"/>
                  <a:gd name="T8" fmla="*/ 1163 w 1446"/>
                  <a:gd name="T9" fmla="*/ 1531 h 1900"/>
                  <a:gd name="T10" fmla="*/ 1049 w 1446"/>
                  <a:gd name="T11" fmla="*/ 1418 h 1900"/>
                  <a:gd name="T12" fmla="*/ 936 w 1446"/>
                  <a:gd name="T13" fmla="*/ 1389 h 1900"/>
                  <a:gd name="T14" fmla="*/ 907 w 1446"/>
                  <a:gd name="T15" fmla="*/ 1418 h 1900"/>
                  <a:gd name="T16" fmla="*/ 851 w 1446"/>
                  <a:gd name="T17" fmla="*/ 1333 h 1900"/>
                  <a:gd name="T18" fmla="*/ 879 w 1446"/>
                  <a:gd name="T19" fmla="*/ 1276 h 1900"/>
                  <a:gd name="T20" fmla="*/ 936 w 1446"/>
                  <a:gd name="T21" fmla="*/ 1191 h 1900"/>
                  <a:gd name="T22" fmla="*/ 822 w 1446"/>
                  <a:gd name="T23" fmla="*/ 1134 h 1900"/>
                  <a:gd name="T24" fmla="*/ 879 w 1446"/>
                  <a:gd name="T25" fmla="*/ 1134 h 1900"/>
                  <a:gd name="T26" fmla="*/ 964 w 1446"/>
                  <a:gd name="T27" fmla="*/ 1106 h 1900"/>
                  <a:gd name="T28" fmla="*/ 1049 w 1446"/>
                  <a:gd name="T29" fmla="*/ 1106 h 1900"/>
                  <a:gd name="T30" fmla="*/ 1106 w 1446"/>
                  <a:gd name="T31" fmla="*/ 1134 h 1900"/>
                  <a:gd name="T32" fmla="*/ 1248 w 1446"/>
                  <a:gd name="T33" fmla="*/ 1191 h 1900"/>
                  <a:gd name="T34" fmla="*/ 1304 w 1446"/>
                  <a:gd name="T35" fmla="*/ 1134 h 1900"/>
                  <a:gd name="T36" fmla="*/ 1333 w 1446"/>
                  <a:gd name="T37" fmla="*/ 1021 h 1900"/>
                  <a:gd name="T38" fmla="*/ 1361 w 1446"/>
                  <a:gd name="T39" fmla="*/ 964 h 1900"/>
                  <a:gd name="T40" fmla="*/ 1304 w 1446"/>
                  <a:gd name="T41" fmla="*/ 879 h 1900"/>
                  <a:gd name="T42" fmla="*/ 1389 w 1446"/>
                  <a:gd name="T43" fmla="*/ 907 h 1900"/>
                  <a:gd name="T44" fmla="*/ 1446 w 1446"/>
                  <a:gd name="T45" fmla="*/ 851 h 1900"/>
                  <a:gd name="T46" fmla="*/ 1418 w 1446"/>
                  <a:gd name="T47" fmla="*/ 766 h 1900"/>
                  <a:gd name="T48" fmla="*/ 1304 w 1446"/>
                  <a:gd name="T49" fmla="*/ 596 h 1900"/>
                  <a:gd name="T50" fmla="*/ 1163 w 1446"/>
                  <a:gd name="T51" fmla="*/ 482 h 1900"/>
                  <a:gd name="T52" fmla="*/ 1134 w 1446"/>
                  <a:gd name="T53" fmla="*/ 425 h 1900"/>
                  <a:gd name="T54" fmla="*/ 1191 w 1446"/>
                  <a:gd name="T55" fmla="*/ 397 h 1900"/>
                  <a:gd name="T56" fmla="*/ 1248 w 1446"/>
                  <a:gd name="T57" fmla="*/ 284 h 1900"/>
                  <a:gd name="T58" fmla="*/ 1333 w 1446"/>
                  <a:gd name="T59" fmla="*/ 170 h 1900"/>
                  <a:gd name="T60" fmla="*/ 1276 w 1446"/>
                  <a:gd name="T61" fmla="*/ 114 h 1900"/>
                  <a:gd name="T62" fmla="*/ 1276 w 1446"/>
                  <a:gd name="T63" fmla="*/ 57 h 1900"/>
                  <a:gd name="T64" fmla="*/ 1163 w 1446"/>
                  <a:gd name="T65" fmla="*/ 57 h 1900"/>
                  <a:gd name="T66" fmla="*/ 1106 w 1446"/>
                  <a:gd name="T67" fmla="*/ 57 h 1900"/>
                  <a:gd name="T68" fmla="*/ 1021 w 1446"/>
                  <a:gd name="T69" fmla="*/ 57 h 1900"/>
                  <a:gd name="T70" fmla="*/ 879 w 1446"/>
                  <a:gd name="T71" fmla="*/ 0 h 1900"/>
                  <a:gd name="T72" fmla="*/ 822 w 1446"/>
                  <a:gd name="T73" fmla="*/ 142 h 1900"/>
                  <a:gd name="T74" fmla="*/ 766 w 1446"/>
                  <a:gd name="T75" fmla="*/ 284 h 1900"/>
                  <a:gd name="T76" fmla="*/ 596 w 1446"/>
                  <a:gd name="T77" fmla="*/ 369 h 1900"/>
                  <a:gd name="T78" fmla="*/ 454 w 1446"/>
                  <a:gd name="T79" fmla="*/ 425 h 1900"/>
                  <a:gd name="T80" fmla="*/ 426 w 1446"/>
                  <a:gd name="T81" fmla="*/ 482 h 1900"/>
                  <a:gd name="T82" fmla="*/ 369 w 1446"/>
                  <a:gd name="T83" fmla="*/ 539 h 1900"/>
                  <a:gd name="T84" fmla="*/ 227 w 1446"/>
                  <a:gd name="T85" fmla="*/ 567 h 1900"/>
                  <a:gd name="T86" fmla="*/ 114 w 1446"/>
                  <a:gd name="T87" fmla="*/ 652 h 1900"/>
                  <a:gd name="T88" fmla="*/ 0 w 1446"/>
                  <a:gd name="T89" fmla="*/ 766 h 1900"/>
                  <a:gd name="T90" fmla="*/ 0 w 1446"/>
                  <a:gd name="T91" fmla="*/ 851 h 1900"/>
                  <a:gd name="T92" fmla="*/ 29 w 1446"/>
                  <a:gd name="T93" fmla="*/ 936 h 1900"/>
                  <a:gd name="T94" fmla="*/ 142 w 1446"/>
                  <a:gd name="T95" fmla="*/ 964 h 1900"/>
                  <a:gd name="T96" fmla="*/ 227 w 1446"/>
                  <a:gd name="T97" fmla="*/ 992 h 1900"/>
                  <a:gd name="T98" fmla="*/ 170 w 1446"/>
                  <a:gd name="T99" fmla="*/ 1219 h 1900"/>
                  <a:gd name="T100" fmla="*/ 199 w 1446"/>
                  <a:gd name="T101" fmla="*/ 1304 h 1900"/>
                  <a:gd name="T102" fmla="*/ 199 w 1446"/>
                  <a:gd name="T103" fmla="*/ 1418 h 1900"/>
                  <a:gd name="T104" fmla="*/ 114 w 1446"/>
                  <a:gd name="T105" fmla="*/ 1503 h 1900"/>
                  <a:gd name="T106" fmla="*/ 29 w 1446"/>
                  <a:gd name="T107" fmla="*/ 1588 h 1900"/>
                  <a:gd name="T108" fmla="*/ 29 w 1446"/>
                  <a:gd name="T109" fmla="*/ 1701 h 1900"/>
                  <a:gd name="T110" fmla="*/ 199 w 1446"/>
                  <a:gd name="T111" fmla="*/ 1758 h 1900"/>
                  <a:gd name="T112" fmla="*/ 284 w 1446"/>
                  <a:gd name="T113" fmla="*/ 1843 h 1900"/>
                  <a:gd name="T114" fmla="*/ 511 w 1446"/>
                  <a:gd name="T115" fmla="*/ 1730 h 1900"/>
                  <a:gd name="T116" fmla="*/ 596 w 1446"/>
                  <a:gd name="T117" fmla="*/ 1673 h 1900"/>
                  <a:gd name="T118" fmla="*/ 624 w 1446"/>
                  <a:gd name="T119" fmla="*/ 1644 h 1900"/>
                  <a:gd name="T120" fmla="*/ 709 w 1446"/>
                  <a:gd name="T121" fmla="*/ 1701 h 1900"/>
                  <a:gd name="T122" fmla="*/ 737 w 1446"/>
                  <a:gd name="T123" fmla="*/ 1786 h 1900"/>
                  <a:gd name="T124" fmla="*/ 851 w 1446"/>
                  <a:gd name="T12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46" h="1900">
                    <a:moveTo>
                      <a:pt x="851" y="1900"/>
                    </a:moveTo>
                    <a:lnTo>
                      <a:pt x="879" y="1843"/>
                    </a:lnTo>
                    <a:lnTo>
                      <a:pt x="879" y="1730"/>
                    </a:lnTo>
                    <a:lnTo>
                      <a:pt x="992" y="1701"/>
                    </a:lnTo>
                    <a:lnTo>
                      <a:pt x="1049" y="1701"/>
                    </a:lnTo>
                    <a:lnTo>
                      <a:pt x="1049" y="1758"/>
                    </a:lnTo>
                    <a:lnTo>
                      <a:pt x="1134" y="1815"/>
                    </a:lnTo>
                    <a:lnTo>
                      <a:pt x="1163" y="1815"/>
                    </a:lnTo>
                    <a:lnTo>
                      <a:pt x="1134" y="1758"/>
                    </a:lnTo>
                    <a:lnTo>
                      <a:pt x="1163" y="1531"/>
                    </a:lnTo>
                    <a:lnTo>
                      <a:pt x="1134" y="1474"/>
                    </a:lnTo>
                    <a:lnTo>
                      <a:pt x="1049" y="1418"/>
                    </a:lnTo>
                    <a:lnTo>
                      <a:pt x="1021" y="1446"/>
                    </a:lnTo>
                    <a:lnTo>
                      <a:pt x="936" y="1389"/>
                    </a:lnTo>
                    <a:lnTo>
                      <a:pt x="879" y="1389"/>
                    </a:lnTo>
                    <a:lnTo>
                      <a:pt x="907" y="1418"/>
                    </a:lnTo>
                    <a:lnTo>
                      <a:pt x="822" y="1389"/>
                    </a:lnTo>
                    <a:lnTo>
                      <a:pt x="851" y="1333"/>
                    </a:lnTo>
                    <a:lnTo>
                      <a:pt x="879" y="1333"/>
                    </a:lnTo>
                    <a:lnTo>
                      <a:pt x="879" y="1276"/>
                    </a:lnTo>
                    <a:lnTo>
                      <a:pt x="964" y="1276"/>
                    </a:lnTo>
                    <a:lnTo>
                      <a:pt x="936" y="1191"/>
                    </a:lnTo>
                    <a:lnTo>
                      <a:pt x="851" y="1191"/>
                    </a:lnTo>
                    <a:lnTo>
                      <a:pt x="822" y="1134"/>
                    </a:lnTo>
                    <a:lnTo>
                      <a:pt x="851" y="1106"/>
                    </a:lnTo>
                    <a:lnTo>
                      <a:pt x="879" y="1134"/>
                    </a:lnTo>
                    <a:lnTo>
                      <a:pt x="907" y="1134"/>
                    </a:lnTo>
                    <a:lnTo>
                      <a:pt x="964" y="1106"/>
                    </a:lnTo>
                    <a:lnTo>
                      <a:pt x="992" y="1134"/>
                    </a:lnTo>
                    <a:lnTo>
                      <a:pt x="1049" y="1106"/>
                    </a:lnTo>
                    <a:lnTo>
                      <a:pt x="1078" y="1134"/>
                    </a:lnTo>
                    <a:lnTo>
                      <a:pt x="1106" y="1134"/>
                    </a:lnTo>
                    <a:lnTo>
                      <a:pt x="1134" y="1163"/>
                    </a:lnTo>
                    <a:lnTo>
                      <a:pt x="1248" y="1191"/>
                    </a:lnTo>
                    <a:lnTo>
                      <a:pt x="1333" y="1163"/>
                    </a:lnTo>
                    <a:lnTo>
                      <a:pt x="1304" y="1134"/>
                    </a:lnTo>
                    <a:lnTo>
                      <a:pt x="1333" y="1106"/>
                    </a:lnTo>
                    <a:lnTo>
                      <a:pt x="1333" y="1021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33" y="964"/>
                    </a:lnTo>
                    <a:lnTo>
                      <a:pt x="1304" y="879"/>
                    </a:lnTo>
                    <a:lnTo>
                      <a:pt x="1361" y="879"/>
                    </a:lnTo>
                    <a:lnTo>
                      <a:pt x="1389" y="907"/>
                    </a:lnTo>
                    <a:lnTo>
                      <a:pt x="1418" y="907"/>
                    </a:lnTo>
                    <a:lnTo>
                      <a:pt x="1446" y="851"/>
                    </a:lnTo>
                    <a:lnTo>
                      <a:pt x="1389" y="822"/>
                    </a:lnTo>
                    <a:lnTo>
                      <a:pt x="1418" y="766"/>
                    </a:lnTo>
                    <a:lnTo>
                      <a:pt x="1389" y="766"/>
                    </a:lnTo>
                    <a:lnTo>
                      <a:pt x="1304" y="596"/>
                    </a:lnTo>
                    <a:lnTo>
                      <a:pt x="1163" y="567"/>
                    </a:lnTo>
                    <a:lnTo>
                      <a:pt x="1163" y="482"/>
                    </a:lnTo>
                    <a:lnTo>
                      <a:pt x="1106" y="454"/>
                    </a:lnTo>
                    <a:lnTo>
                      <a:pt x="1134" y="425"/>
                    </a:lnTo>
                    <a:lnTo>
                      <a:pt x="1191" y="425"/>
                    </a:lnTo>
                    <a:lnTo>
                      <a:pt x="1191" y="397"/>
                    </a:lnTo>
                    <a:lnTo>
                      <a:pt x="1304" y="369"/>
                    </a:lnTo>
                    <a:lnTo>
                      <a:pt x="1248" y="284"/>
                    </a:lnTo>
                    <a:lnTo>
                      <a:pt x="1333" y="227"/>
                    </a:lnTo>
                    <a:lnTo>
                      <a:pt x="1333" y="170"/>
                    </a:lnTo>
                    <a:lnTo>
                      <a:pt x="1276" y="142"/>
                    </a:lnTo>
                    <a:lnTo>
                      <a:pt x="1276" y="114"/>
                    </a:lnTo>
                    <a:lnTo>
                      <a:pt x="1248" y="114"/>
                    </a:lnTo>
                    <a:lnTo>
                      <a:pt x="1276" y="57"/>
                    </a:lnTo>
                    <a:lnTo>
                      <a:pt x="1248" y="57"/>
                    </a:lnTo>
                    <a:lnTo>
                      <a:pt x="1163" y="57"/>
                    </a:lnTo>
                    <a:lnTo>
                      <a:pt x="1134" y="85"/>
                    </a:lnTo>
                    <a:lnTo>
                      <a:pt x="1106" y="57"/>
                    </a:lnTo>
                    <a:lnTo>
                      <a:pt x="1078" y="114"/>
                    </a:lnTo>
                    <a:lnTo>
                      <a:pt x="1021" y="57"/>
                    </a:lnTo>
                    <a:lnTo>
                      <a:pt x="964" y="0"/>
                    </a:lnTo>
                    <a:lnTo>
                      <a:pt x="879" y="0"/>
                    </a:lnTo>
                    <a:lnTo>
                      <a:pt x="879" y="57"/>
                    </a:lnTo>
                    <a:lnTo>
                      <a:pt x="822" y="142"/>
                    </a:lnTo>
                    <a:lnTo>
                      <a:pt x="822" y="227"/>
                    </a:lnTo>
                    <a:lnTo>
                      <a:pt x="766" y="284"/>
                    </a:lnTo>
                    <a:lnTo>
                      <a:pt x="709" y="284"/>
                    </a:lnTo>
                    <a:lnTo>
                      <a:pt x="596" y="369"/>
                    </a:lnTo>
                    <a:lnTo>
                      <a:pt x="511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482"/>
                    </a:lnTo>
                    <a:lnTo>
                      <a:pt x="397" y="539"/>
                    </a:lnTo>
                    <a:lnTo>
                      <a:pt x="369" y="539"/>
                    </a:lnTo>
                    <a:lnTo>
                      <a:pt x="312" y="510"/>
                    </a:lnTo>
                    <a:lnTo>
                      <a:pt x="227" y="567"/>
                    </a:lnTo>
                    <a:lnTo>
                      <a:pt x="227" y="652"/>
                    </a:lnTo>
                    <a:lnTo>
                      <a:pt x="114" y="652"/>
                    </a:lnTo>
                    <a:lnTo>
                      <a:pt x="85" y="709"/>
                    </a:lnTo>
                    <a:lnTo>
                      <a:pt x="0" y="766"/>
                    </a:lnTo>
                    <a:lnTo>
                      <a:pt x="57" y="794"/>
                    </a:lnTo>
                    <a:lnTo>
                      <a:pt x="0" y="851"/>
                    </a:lnTo>
                    <a:lnTo>
                      <a:pt x="0" y="936"/>
                    </a:lnTo>
                    <a:lnTo>
                      <a:pt x="29" y="936"/>
                    </a:lnTo>
                    <a:lnTo>
                      <a:pt x="85" y="992"/>
                    </a:lnTo>
                    <a:lnTo>
                      <a:pt x="142" y="964"/>
                    </a:lnTo>
                    <a:lnTo>
                      <a:pt x="199" y="1049"/>
                    </a:lnTo>
                    <a:lnTo>
                      <a:pt x="227" y="992"/>
                    </a:lnTo>
                    <a:lnTo>
                      <a:pt x="284" y="1049"/>
                    </a:lnTo>
                    <a:lnTo>
                      <a:pt x="170" y="1219"/>
                    </a:lnTo>
                    <a:lnTo>
                      <a:pt x="227" y="1248"/>
                    </a:lnTo>
                    <a:lnTo>
                      <a:pt x="199" y="1304"/>
                    </a:lnTo>
                    <a:lnTo>
                      <a:pt x="255" y="1389"/>
                    </a:lnTo>
                    <a:lnTo>
                      <a:pt x="199" y="1418"/>
                    </a:lnTo>
                    <a:lnTo>
                      <a:pt x="199" y="1474"/>
                    </a:lnTo>
                    <a:lnTo>
                      <a:pt x="114" y="1503"/>
                    </a:lnTo>
                    <a:lnTo>
                      <a:pt x="85" y="1503"/>
                    </a:lnTo>
                    <a:lnTo>
                      <a:pt x="29" y="1588"/>
                    </a:lnTo>
                    <a:lnTo>
                      <a:pt x="57" y="1616"/>
                    </a:lnTo>
                    <a:lnTo>
                      <a:pt x="29" y="1701"/>
                    </a:lnTo>
                    <a:lnTo>
                      <a:pt x="170" y="1701"/>
                    </a:lnTo>
                    <a:lnTo>
                      <a:pt x="199" y="1758"/>
                    </a:lnTo>
                    <a:lnTo>
                      <a:pt x="227" y="1758"/>
                    </a:lnTo>
                    <a:lnTo>
                      <a:pt x="284" y="1843"/>
                    </a:lnTo>
                    <a:lnTo>
                      <a:pt x="482" y="1701"/>
                    </a:lnTo>
                    <a:lnTo>
                      <a:pt x="511" y="1730"/>
                    </a:lnTo>
                    <a:lnTo>
                      <a:pt x="567" y="1673"/>
                    </a:lnTo>
                    <a:lnTo>
                      <a:pt x="596" y="1673"/>
                    </a:lnTo>
                    <a:lnTo>
                      <a:pt x="596" y="1644"/>
                    </a:lnTo>
                    <a:lnTo>
                      <a:pt x="624" y="1644"/>
                    </a:lnTo>
                    <a:lnTo>
                      <a:pt x="681" y="1616"/>
                    </a:lnTo>
                    <a:lnTo>
                      <a:pt x="709" y="1701"/>
                    </a:lnTo>
                    <a:lnTo>
                      <a:pt x="709" y="1758"/>
                    </a:lnTo>
                    <a:lnTo>
                      <a:pt x="737" y="1786"/>
                    </a:lnTo>
                    <a:lnTo>
                      <a:pt x="709" y="1815"/>
                    </a:lnTo>
                    <a:lnTo>
                      <a:pt x="851" y="190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514" y="2457"/>
                <a:ext cx="1332" cy="822"/>
              </a:xfrm>
              <a:custGeom>
                <a:avLst/>
                <a:gdLst>
                  <a:gd name="T0" fmla="*/ 85 w 1332"/>
                  <a:gd name="T1" fmla="*/ 397 h 822"/>
                  <a:gd name="T2" fmla="*/ 28 w 1332"/>
                  <a:gd name="T3" fmla="*/ 397 h 822"/>
                  <a:gd name="T4" fmla="*/ 0 w 1332"/>
                  <a:gd name="T5" fmla="*/ 340 h 822"/>
                  <a:gd name="T6" fmla="*/ 57 w 1332"/>
                  <a:gd name="T7" fmla="*/ 312 h 822"/>
                  <a:gd name="T8" fmla="*/ 28 w 1332"/>
                  <a:gd name="T9" fmla="*/ 198 h 822"/>
                  <a:gd name="T10" fmla="*/ 85 w 1332"/>
                  <a:gd name="T11" fmla="*/ 198 h 822"/>
                  <a:gd name="T12" fmla="*/ 57 w 1332"/>
                  <a:gd name="T13" fmla="*/ 142 h 822"/>
                  <a:gd name="T14" fmla="*/ 113 w 1332"/>
                  <a:gd name="T15" fmla="*/ 57 h 822"/>
                  <a:gd name="T16" fmla="*/ 113 w 1332"/>
                  <a:gd name="T17" fmla="*/ 0 h 822"/>
                  <a:gd name="T18" fmla="*/ 283 w 1332"/>
                  <a:gd name="T19" fmla="*/ 57 h 822"/>
                  <a:gd name="T20" fmla="*/ 283 w 1332"/>
                  <a:gd name="T21" fmla="*/ 0 h 822"/>
                  <a:gd name="T22" fmla="*/ 340 w 1332"/>
                  <a:gd name="T23" fmla="*/ 0 h 822"/>
                  <a:gd name="T24" fmla="*/ 397 w 1332"/>
                  <a:gd name="T25" fmla="*/ 170 h 822"/>
                  <a:gd name="T26" fmla="*/ 425 w 1332"/>
                  <a:gd name="T27" fmla="*/ 142 h 822"/>
                  <a:gd name="T28" fmla="*/ 482 w 1332"/>
                  <a:gd name="T29" fmla="*/ 170 h 822"/>
                  <a:gd name="T30" fmla="*/ 482 w 1332"/>
                  <a:gd name="T31" fmla="*/ 85 h 822"/>
                  <a:gd name="T32" fmla="*/ 567 w 1332"/>
                  <a:gd name="T33" fmla="*/ 85 h 822"/>
                  <a:gd name="T34" fmla="*/ 567 w 1332"/>
                  <a:gd name="T35" fmla="*/ 28 h 822"/>
                  <a:gd name="T36" fmla="*/ 624 w 1332"/>
                  <a:gd name="T37" fmla="*/ 57 h 822"/>
                  <a:gd name="T38" fmla="*/ 709 w 1332"/>
                  <a:gd name="T39" fmla="*/ 28 h 822"/>
                  <a:gd name="T40" fmla="*/ 709 w 1332"/>
                  <a:gd name="T41" fmla="*/ 85 h 822"/>
                  <a:gd name="T42" fmla="*/ 879 w 1332"/>
                  <a:gd name="T43" fmla="*/ 142 h 822"/>
                  <a:gd name="T44" fmla="*/ 907 w 1332"/>
                  <a:gd name="T45" fmla="*/ 170 h 822"/>
                  <a:gd name="T46" fmla="*/ 964 w 1332"/>
                  <a:gd name="T47" fmla="*/ 142 h 822"/>
                  <a:gd name="T48" fmla="*/ 992 w 1332"/>
                  <a:gd name="T49" fmla="*/ 170 h 822"/>
                  <a:gd name="T50" fmla="*/ 1021 w 1332"/>
                  <a:gd name="T51" fmla="*/ 113 h 822"/>
                  <a:gd name="T52" fmla="*/ 1162 w 1332"/>
                  <a:gd name="T53" fmla="*/ 227 h 822"/>
                  <a:gd name="T54" fmla="*/ 1162 w 1332"/>
                  <a:gd name="T55" fmla="*/ 284 h 822"/>
                  <a:gd name="T56" fmla="*/ 1304 w 1332"/>
                  <a:gd name="T57" fmla="*/ 284 h 822"/>
                  <a:gd name="T58" fmla="*/ 1332 w 1332"/>
                  <a:gd name="T59" fmla="*/ 340 h 822"/>
                  <a:gd name="T60" fmla="*/ 1304 w 1332"/>
                  <a:gd name="T61" fmla="*/ 425 h 822"/>
                  <a:gd name="T62" fmla="*/ 1332 w 1332"/>
                  <a:gd name="T63" fmla="*/ 454 h 822"/>
                  <a:gd name="T64" fmla="*/ 1219 w 1332"/>
                  <a:gd name="T65" fmla="*/ 567 h 822"/>
                  <a:gd name="T66" fmla="*/ 1276 w 1332"/>
                  <a:gd name="T67" fmla="*/ 595 h 822"/>
                  <a:gd name="T68" fmla="*/ 1276 w 1332"/>
                  <a:gd name="T69" fmla="*/ 624 h 822"/>
                  <a:gd name="T70" fmla="*/ 1247 w 1332"/>
                  <a:gd name="T71" fmla="*/ 680 h 822"/>
                  <a:gd name="T72" fmla="*/ 1191 w 1332"/>
                  <a:gd name="T73" fmla="*/ 709 h 822"/>
                  <a:gd name="T74" fmla="*/ 1219 w 1332"/>
                  <a:gd name="T75" fmla="*/ 765 h 822"/>
                  <a:gd name="T76" fmla="*/ 1162 w 1332"/>
                  <a:gd name="T77" fmla="*/ 765 h 822"/>
                  <a:gd name="T78" fmla="*/ 1049 w 1332"/>
                  <a:gd name="T79" fmla="*/ 822 h 822"/>
                  <a:gd name="T80" fmla="*/ 992 w 1332"/>
                  <a:gd name="T81" fmla="*/ 794 h 822"/>
                  <a:gd name="T82" fmla="*/ 964 w 1332"/>
                  <a:gd name="T83" fmla="*/ 737 h 822"/>
                  <a:gd name="T84" fmla="*/ 907 w 1332"/>
                  <a:gd name="T85" fmla="*/ 737 h 822"/>
                  <a:gd name="T86" fmla="*/ 907 w 1332"/>
                  <a:gd name="T87" fmla="*/ 709 h 822"/>
                  <a:gd name="T88" fmla="*/ 794 w 1332"/>
                  <a:gd name="T89" fmla="*/ 680 h 822"/>
                  <a:gd name="T90" fmla="*/ 765 w 1332"/>
                  <a:gd name="T91" fmla="*/ 737 h 822"/>
                  <a:gd name="T92" fmla="*/ 595 w 1332"/>
                  <a:gd name="T93" fmla="*/ 737 h 822"/>
                  <a:gd name="T94" fmla="*/ 510 w 1332"/>
                  <a:gd name="T95" fmla="*/ 652 h 822"/>
                  <a:gd name="T96" fmla="*/ 454 w 1332"/>
                  <a:gd name="T97" fmla="*/ 652 h 822"/>
                  <a:gd name="T98" fmla="*/ 425 w 1332"/>
                  <a:gd name="T99" fmla="*/ 595 h 822"/>
                  <a:gd name="T100" fmla="*/ 397 w 1332"/>
                  <a:gd name="T101" fmla="*/ 595 h 822"/>
                  <a:gd name="T102" fmla="*/ 340 w 1332"/>
                  <a:gd name="T103" fmla="*/ 567 h 822"/>
                  <a:gd name="T104" fmla="*/ 283 w 1332"/>
                  <a:gd name="T105" fmla="*/ 567 h 822"/>
                  <a:gd name="T106" fmla="*/ 283 w 1332"/>
                  <a:gd name="T107" fmla="*/ 539 h 822"/>
                  <a:gd name="T108" fmla="*/ 198 w 1332"/>
                  <a:gd name="T109" fmla="*/ 510 h 822"/>
                  <a:gd name="T110" fmla="*/ 170 w 1332"/>
                  <a:gd name="T111" fmla="*/ 595 h 822"/>
                  <a:gd name="T112" fmla="*/ 142 w 1332"/>
                  <a:gd name="T113" fmla="*/ 567 h 822"/>
                  <a:gd name="T114" fmla="*/ 142 w 1332"/>
                  <a:gd name="T115" fmla="*/ 510 h 822"/>
                  <a:gd name="T116" fmla="*/ 85 w 1332"/>
                  <a:gd name="T117" fmla="*/ 482 h 822"/>
                  <a:gd name="T118" fmla="*/ 85 w 1332"/>
                  <a:gd name="T119" fmla="*/ 454 h 822"/>
                  <a:gd name="T120" fmla="*/ 57 w 1332"/>
                  <a:gd name="T121" fmla="*/ 454 h 822"/>
                  <a:gd name="T122" fmla="*/ 85 w 1332"/>
                  <a:gd name="T123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822">
                    <a:moveTo>
                      <a:pt x="85" y="397"/>
                    </a:moveTo>
                    <a:lnTo>
                      <a:pt x="28" y="397"/>
                    </a:lnTo>
                    <a:lnTo>
                      <a:pt x="0" y="340"/>
                    </a:lnTo>
                    <a:lnTo>
                      <a:pt x="57" y="312"/>
                    </a:lnTo>
                    <a:lnTo>
                      <a:pt x="28" y="198"/>
                    </a:lnTo>
                    <a:lnTo>
                      <a:pt x="85" y="198"/>
                    </a:lnTo>
                    <a:lnTo>
                      <a:pt x="57" y="142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97" y="170"/>
                    </a:lnTo>
                    <a:lnTo>
                      <a:pt x="425" y="142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67" y="28"/>
                    </a:lnTo>
                    <a:lnTo>
                      <a:pt x="624" y="57"/>
                    </a:lnTo>
                    <a:lnTo>
                      <a:pt x="709" y="28"/>
                    </a:lnTo>
                    <a:lnTo>
                      <a:pt x="709" y="85"/>
                    </a:lnTo>
                    <a:lnTo>
                      <a:pt x="879" y="142"/>
                    </a:lnTo>
                    <a:lnTo>
                      <a:pt x="907" y="170"/>
                    </a:lnTo>
                    <a:lnTo>
                      <a:pt x="964" y="142"/>
                    </a:lnTo>
                    <a:lnTo>
                      <a:pt x="992" y="170"/>
                    </a:lnTo>
                    <a:lnTo>
                      <a:pt x="1021" y="113"/>
                    </a:lnTo>
                    <a:lnTo>
                      <a:pt x="1162" y="227"/>
                    </a:lnTo>
                    <a:lnTo>
                      <a:pt x="1162" y="284"/>
                    </a:lnTo>
                    <a:lnTo>
                      <a:pt x="1304" y="284"/>
                    </a:lnTo>
                    <a:lnTo>
                      <a:pt x="1332" y="340"/>
                    </a:lnTo>
                    <a:lnTo>
                      <a:pt x="1304" y="425"/>
                    </a:lnTo>
                    <a:lnTo>
                      <a:pt x="1332" y="454"/>
                    </a:lnTo>
                    <a:lnTo>
                      <a:pt x="1219" y="567"/>
                    </a:lnTo>
                    <a:lnTo>
                      <a:pt x="1276" y="595"/>
                    </a:lnTo>
                    <a:lnTo>
                      <a:pt x="1276" y="624"/>
                    </a:lnTo>
                    <a:lnTo>
                      <a:pt x="1247" y="680"/>
                    </a:lnTo>
                    <a:lnTo>
                      <a:pt x="1191" y="709"/>
                    </a:lnTo>
                    <a:lnTo>
                      <a:pt x="1219" y="765"/>
                    </a:lnTo>
                    <a:lnTo>
                      <a:pt x="1162" y="765"/>
                    </a:lnTo>
                    <a:lnTo>
                      <a:pt x="1049" y="822"/>
                    </a:lnTo>
                    <a:lnTo>
                      <a:pt x="992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09"/>
                    </a:lnTo>
                    <a:lnTo>
                      <a:pt x="794" y="680"/>
                    </a:lnTo>
                    <a:lnTo>
                      <a:pt x="765" y="737"/>
                    </a:lnTo>
                    <a:lnTo>
                      <a:pt x="595" y="737"/>
                    </a:lnTo>
                    <a:lnTo>
                      <a:pt x="510" y="652"/>
                    </a:lnTo>
                    <a:lnTo>
                      <a:pt x="454" y="652"/>
                    </a:lnTo>
                    <a:lnTo>
                      <a:pt x="425" y="595"/>
                    </a:lnTo>
                    <a:lnTo>
                      <a:pt x="397" y="595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39"/>
                    </a:lnTo>
                    <a:lnTo>
                      <a:pt x="198" y="510"/>
                    </a:lnTo>
                    <a:lnTo>
                      <a:pt x="170" y="595"/>
                    </a:lnTo>
                    <a:lnTo>
                      <a:pt x="142" y="567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85" y="454"/>
                    </a:lnTo>
                    <a:lnTo>
                      <a:pt x="57" y="454"/>
                    </a:lnTo>
                    <a:lnTo>
                      <a:pt x="85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3040" y="1521"/>
                <a:ext cx="1219" cy="1758"/>
              </a:xfrm>
              <a:custGeom>
                <a:avLst/>
                <a:gdLst>
                  <a:gd name="T0" fmla="*/ 85 w 1219"/>
                  <a:gd name="T1" fmla="*/ 1531 h 1758"/>
                  <a:gd name="T2" fmla="*/ 170 w 1219"/>
                  <a:gd name="T3" fmla="*/ 1616 h 1758"/>
                  <a:gd name="T4" fmla="*/ 227 w 1219"/>
                  <a:gd name="T5" fmla="*/ 1503 h 1758"/>
                  <a:gd name="T6" fmla="*/ 283 w 1219"/>
                  <a:gd name="T7" fmla="*/ 1503 h 1758"/>
                  <a:gd name="T8" fmla="*/ 312 w 1219"/>
                  <a:gd name="T9" fmla="*/ 1418 h 1758"/>
                  <a:gd name="T10" fmla="*/ 453 w 1219"/>
                  <a:gd name="T11" fmla="*/ 1418 h 1758"/>
                  <a:gd name="T12" fmla="*/ 538 w 1219"/>
                  <a:gd name="T13" fmla="*/ 1418 h 1758"/>
                  <a:gd name="T14" fmla="*/ 652 w 1219"/>
                  <a:gd name="T15" fmla="*/ 1390 h 1758"/>
                  <a:gd name="T16" fmla="*/ 652 w 1219"/>
                  <a:gd name="T17" fmla="*/ 1588 h 1758"/>
                  <a:gd name="T18" fmla="*/ 680 w 1219"/>
                  <a:gd name="T19" fmla="*/ 1645 h 1758"/>
                  <a:gd name="T20" fmla="*/ 680 w 1219"/>
                  <a:gd name="T21" fmla="*/ 1730 h 1758"/>
                  <a:gd name="T22" fmla="*/ 737 w 1219"/>
                  <a:gd name="T23" fmla="*/ 1758 h 1758"/>
                  <a:gd name="T24" fmla="*/ 794 w 1219"/>
                  <a:gd name="T25" fmla="*/ 1645 h 1758"/>
                  <a:gd name="T26" fmla="*/ 992 w 1219"/>
                  <a:gd name="T27" fmla="*/ 1560 h 1758"/>
                  <a:gd name="T28" fmla="*/ 1105 w 1219"/>
                  <a:gd name="T29" fmla="*/ 1503 h 1758"/>
                  <a:gd name="T30" fmla="*/ 1162 w 1219"/>
                  <a:gd name="T31" fmla="*/ 1333 h 1758"/>
                  <a:gd name="T32" fmla="*/ 1105 w 1219"/>
                  <a:gd name="T33" fmla="*/ 1191 h 1758"/>
                  <a:gd name="T34" fmla="*/ 1162 w 1219"/>
                  <a:gd name="T35" fmla="*/ 1078 h 1758"/>
                  <a:gd name="T36" fmla="*/ 1190 w 1219"/>
                  <a:gd name="T37" fmla="*/ 1021 h 1758"/>
                  <a:gd name="T38" fmla="*/ 1219 w 1219"/>
                  <a:gd name="T39" fmla="*/ 936 h 1758"/>
                  <a:gd name="T40" fmla="*/ 1049 w 1219"/>
                  <a:gd name="T41" fmla="*/ 851 h 1758"/>
                  <a:gd name="T42" fmla="*/ 1134 w 1219"/>
                  <a:gd name="T43" fmla="*/ 624 h 1758"/>
                  <a:gd name="T44" fmla="*/ 1049 w 1219"/>
                  <a:gd name="T45" fmla="*/ 596 h 1758"/>
                  <a:gd name="T46" fmla="*/ 1105 w 1219"/>
                  <a:gd name="T47" fmla="*/ 369 h 1758"/>
                  <a:gd name="T48" fmla="*/ 1105 w 1219"/>
                  <a:gd name="T49" fmla="*/ 284 h 1758"/>
                  <a:gd name="T50" fmla="*/ 737 w 1219"/>
                  <a:gd name="T51" fmla="*/ 142 h 1758"/>
                  <a:gd name="T52" fmla="*/ 822 w 1219"/>
                  <a:gd name="T53" fmla="*/ 57 h 1758"/>
                  <a:gd name="T54" fmla="*/ 765 w 1219"/>
                  <a:gd name="T55" fmla="*/ 0 h 1758"/>
                  <a:gd name="T56" fmla="*/ 709 w 1219"/>
                  <a:gd name="T57" fmla="*/ 57 h 1758"/>
                  <a:gd name="T58" fmla="*/ 623 w 1219"/>
                  <a:gd name="T59" fmla="*/ 29 h 1758"/>
                  <a:gd name="T60" fmla="*/ 538 w 1219"/>
                  <a:gd name="T61" fmla="*/ 114 h 1758"/>
                  <a:gd name="T62" fmla="*/ 453 w 1219"/>
                  <a:gd name="T63" fmla="*/ 57 h 1758"/>
                  <a:gd name="T64" fmla="*/ 312 w 1219"/>
                  <a:gd name="T65" fmla="*/ 86 h 1758"/>
                  <a:gd name="T66" fmla="*/ 255 w 1219"/>
                  <a:gd name="T67" fmla="*/ 114 h 1758"/>
                  <a:gd name="T68" fmla="*/ 142 w 1219"/>
                  <a:gd name="T69" fmla="*/ 256 h 1758"/>
                  <a:gd name="T70" fmla="*/ 0 w 1219"/>
                  <a:gd name="T71" fmla="*/ 312 h 1758"/>
                  <a:gd name="T72" fmla="*/ 56 w 1219"/>
                  <a:gd name="T73" fmla="*/ 369 h 1758"/>
                  <a:gd name="T74" fmla="*/ 142 w 1219"/>
                  <a:gd name="T75" fmla="*/ 482 h 1758"/>
                  <a:gd name="T76" fmla="*/ 142 w 1219"/>
                  <a:gd name="T77" fmla="*/ 624 h 1758"/>
                  <a:gd name="T78" fmla="*/ 227 w 1219"/>
                  <a:gd name="T79" fmla="*/ 681 h 1758"/>
                  <a:gd name="T80" fmla="*/ 170 w 1219"/>
                  <a:gd name="T81" fmla="*/ 766 h 1758"/>
                  <a:gd name="T82" fmla="*/ 170 w 1219"/>
                  <a:gd name="T83" fmla="*/ 851 h 1758"/>
                  <a:gd name="T84" fmla="*/ 198 w 1219"/>
                  <a:gd name="T85" fmla="*/ 879 h 1758"/>
                  <a:gd name="T86" fmla="*/ 255 w 1219"/>
                  <a:gd name="T87" fmla="*/ 908 h 1758"/>
                  <a:gd name="T88" fmla="*/ 255 w 1219"/>
                  <a:gd name="T89" fmla="*/ 964 h 1758"/>
                  <a:gd name="T90" fmla="*/ 227 w 1219"/>
                  <a:gd name="T91" fmla="*/ 993 h 1758"/>
                  <a:gd name="T92" fmla="*/ 255 w 1219"/>
                  <a:gd name="T93" fmla="*/ 1106 h 1758"/>
                  <a:gd name="T94" fmla="*/ 198 w 1219"/>
                  <a:gd name="T95" fmla="*/ 1220 h 1758"/>
                  <a:gd name="T96" fmla="*/ 170 w 1219"/>
                  <a:gd name="T97" fmla="*/ 1305 h 1758"/>
                  <a:gd name="T98" fmla="*/ 170 w 1219"/>
                  <a:gd name="T99" fmla="*/ 1390 h 1758"/>
                  <a:gd name="T100" fmla="*/ 85 w 1219"/>
                  <a:gd name="T101" fmla="*/ 1446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9" h="1758">
                    <a:moveTo>
                      <a:pt x="28" y="1503"/>
                    </a:moveTo>
                    <a:lnTo>
                      <a:pt x="85" y="1531"/>
                    </a:lnTo>
                    <a:lnTo>
                      <a:pt x="113" y="1531"/>
                    </a:lnTo>
                    <a:lnTo>
                      <a:pt x="170" y="1616"/>
                    </a:lnTo>
                    <a:lnTo>
                      <a:pt x="227" y="1560"/>
                    </a:lnTo>
                    <a:lnTo>
                      <a:pt x="227" y="1503"/>
                    </a:lnTo>
                    <a:lnTo>
                      <a:pt x="255" y="1475"/>
                    </a:lnTo>
                    <a:lnTo>
                      <a:pt x="283" y="1503"/>
                    </a:lnTo>
                    <a:lnTo>
                      <a:pt x="312" y="1475"/>
                    </a:lnTo>
                    <a:lnTo>
                      <a:pt x="312" y="1418"/>
                    </a:lnTo>
                    <a:lnTo>
                      <a:pt x="340" y="1390"/>
                    </a:lnTo>
                    <a:lnTo>
                      <a:pt x="453" y="1418"/>
                    </a:lnTo>
                    <a:lnTo>
                      <a:pt x="482" y="1390"/>
                    </a:lnTo>
                    <a:lnTo>
                      <a:pt x="538" y="1418"/>
                    </a:lnTo>
                    <a:lnTo>
                      <a:pt x="567" y="1361"/>
                    </a:lnTo>
                    <a:lnTo>
                      <a:pt x="652" y="1390"/>
                    </a:lnTo>
                    <a:lnTo>
                      <a:pt x="709" y="1503"/>
                    </a:lnTo>
                    <a:lnTo>
                      <a:pt x="652" y="1588"/>
                    </a:lnTo>
                    <a:lnTo>
                      <a:pt x="709" y="1616"/>
                    </a:lnTo>
                    <a:lnTo>
                      <a:pt x="680" y="1645"/>
                    </a:lnTo>
                    <a:lnTo>
                      <a:pt x="709" y="1701"/>
                    </a:lnTo>
                    <a:lnTo>
                      <a:pt x="680" y="1730"/>
                    </a:lnTo>
                    <a:lnTo>
                      <a:pt x="709" y="1758"/>
                    </a:lnTo>
                    <a:lnTo>
                      <a:pt x="737" y="1758"/>
                    </a:lnTo>
                    <a:lnTo>
                      <a:pt x="737" y="1701"/>
                    </a:lnTo>
                    <a:lnTo>
                      <a:pt x="794" y="1645"/>
                    </a:lnTo>
                    <a:lnTo>
                      <a:pt x="879" y="1645"/>
                    </a:lnTo>
                    <a:lnTo>
                      <a:pt x="992" y="1560"/>
                    </a:lnTo>
                    <a:lnTo>
                      <a:pt x="1049" y="1560"/>
                    </a:lnTo>
                    <a:lnTo>
                      <a:pt x="1105" y="1503"/>
                    </a:lnTo>
                    <a:lnTo>
                      <a:pt x="1105" y="1418"/>
                    </a:lnTo>
                    <a:lnTo>
                      <a:pt x="1162" y="1333"/>
                    </a:lnTo>
                    <a:lnTo>
                      <a:pt x="1162" y="1220"/>
                    </a:lnTo>
                    <a:lnTo>
                      <a:pt x="1105" y="1191"/>
                    </a:lnTo>
                    <a:lnTo>
                      <a:pt x="1105" y="1106"/>
                    </a:lnTo>
                    <a:lnTo>
                      <a:pt x="1162" y="1078"/>
                    </a:lnTo>
                    <a:lnTo>
                      <a:pt x="1162" y="1049"/>
                    </a:lnTo>
                    <a:lnTo>
                      <a:pt x="1190" y="1021"/>
                    </a:lnTo>
                    <a:lnTo>
                      <a:pt x="1162" y="964"/>
                    </a:lnTo>
                    <a:lnTo>
                      <a:pt x="1219" y="936"/>
                    </a:lnTo>
                    <a:lnTo>
                      <a:pt x="1219" y="908"/>
                    </a:lnTo>
                    <a:lnTo>
                      <a:pt x="1049" y="851"/>
                    </a:lnTo>
                    <a:lnTo>
                      <a:pt x="1077" y="709"/>
                    </a:lnTo>
                    <a:lnTo>
                      <a:pt x="1134" y="624"/>
                    </a:lnTo>
                    <a:lnTo>
                      <a:pt x="1105" y="596"/>
                    </a:lnTo>
                    <a:lnTo>
                      <a:pt x="1049" y="596"/>
                    </a:lnTo>
                    <a:lnTo>
                      <a:pt x="1020" y="539"/>
                    </a:lnTo>
                    <a:lnTo>
                      <a:pt x="1105" y="369"/>
                    </a:lnTo>
                    <a:lnTo>
                      <a:pt x="1077" y="312"/>
                    </a:lnTo>
                    <a:lnTo>
                      <a:pt x="1105" y="284"/>
                    </a:lnTo>
                    <a:lnTo>
                      <a:pt x="737" y="199"/>
                    </a:lnTo>
                    <a:lnTo>
                      <a:pt x="737" y="142"/>
                    </a:lnTo>
                    <a:lnTo>
                      <a:pt x="822" y="142"/>
                    </a:lnTo>
                    <a:lnTo>
                      <a:pt x="822" y="57"/>
                    </a:lnTo>
                    <a:lnTo>
                      <a:pt x="794" y="57"/>
                    </a:lnTo>
                    <a:lnTo>
                      <a:pt x="765" y="0"/>
                    </a:lnTo>
                    <a:lnTo>
                      <a:pt x="737" y="57"/>
                    </a:lnTo>
                    <a:lnTo>
                      <a:pt x="709" y="57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95" y="114"/>
                    </a:lnTo>
                    <a:lnTo>
                      <a:pt x="538" y="114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368" y="57"/>
                    </a:lnTo>
                    <a:lnTo>
                      <a:pt x="312" y="86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142" y="227"/>
                    </a:lnTo>
                    <a:lnTo>
                      <a:pt x="142" y="256"/>
                    </a:lnTo>
                    <a:lnTo>
                      <a:pt x="85" y="256"/>
                    </a:lnTo>
                    <a:lnTo>
                      <a:pt x="0" y="312"/>
                    </a:lnTo>
                    <a:lnTo>
                      <a:pt x="0" y="369"/>
                    </a:lnTo>
                    <a:lnTo>
                      <a:pt x="56" y="369"/>
                    </a:lnTo>
                    <a:lnTo>
                      <a:pt x="56" y="426"/>
                    </a:lnTo>
                    <a:lnTo>
                      <a:pt x="142" y="482"/>
                    </a:lnTo>
                    <a:lnTo>
                      <a:pt x="113" y="567"/>
                    </a:lnTo>
                    <a:lnTo>
                      <a:pt x="142" y="624"/>
                    </a:lnTo>
                    <a:lnTo>
                      <a:pt x="170" y="624"/>
                    </a:lnTo>
                    <a:lnTo>
                      <a:pt x="227" y="681"/>
                    </a:lnTo>
                    <a:lnTo>
                      <a:pt x="170" y="709"/>
                    </a:lnTo>
                    <a:lnTo>
                      <a:pt x="170" y="766"/>
                    </a:lnTo>
                    <a:lnTo>
                      <a:pt x="198" y="823"/>
                    </a:lnTo>
                    <a:lnTo>
                      <a:pt x="170" y="851"/>
                    </a:lnTo>
                    <a:lnTo>
                      <a:pt x="170" y="879"/>
                    </a:lnTo>
                    <a:lnTo>
                      <a:pt x="198" y="879"/>
                    </a:lnTo>
                    <a:lnTo>
                      <a:pt x="227" y="936"/>
                    </a:lnTo>
                    <a:lnTo>
                      <a:pt x="255" y="908"/>
                    </a:lnTo>
                    <a:lnTo>
                      <a:pt x="312" y="936"/>
                    </a:lnTo>
                    <a:lnTo>
                      <a:pt x="255" y="964"/>
                    </a:lnTo>
                    <a:lnTo>
                      <a:pt x="255" y="993"/>
                    </a:lnTo>
                    <a:lnTo>
                      <a:pt x="227" y="993"/>
                    </a:lnTo>
                    <a:lnTo>
                      <a:pt x="198" y="1049"/>
                    </a:lnTo>
                    <a:lnTo>
                      <a:pt x="255" y="1106"/>
                    </a:lnTo>
                    <a:lnTo>
                      <a:pt x="198" y="1163"/>
                    </a:lnTo>
                    <a:lnTo>
                      <a:pt x="198" y="1220"/>
                    </a:lnTo>
                    <a:lnTo>
                      <a:pt x="170" y="1248"/>
                    </a:lnTo>
                    <a:lnTo>
                      <a:pt x="170" y="1305"/>
                    </a:lnTo>
                    <a:lnTo>
                      <a:pt x="142" y="1333"/>
                    </a:lnTo>
                    <a:lnTo>
                      <a:pt x="170" y="1390"/>
                    </a:lnTo>
                    <a:lnTo>
                      <a:pt x="142" y="1446"/>
                    </a:lnTo>
                    <a:lnTo>
                      <a:pt x="85" y="1446"/>
                    </a:lnTo>
                    <a:lnTo>
                      <a:pt x="28" y="150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5506" y="2060"/>
                <a:ext cx="851" cy="1276"/>
              </a:xfrm>
              <a:custGeom>
                <a:avLst/>
                <a:gdLst>
                  <a:gd name="T0" fmla="*/ 624 w 851"/>
                  <a:gd name="T1" fmla="*/ 1219 h 1276"/>
                  <a:gd name="T2" fmla="*/ 652 w 851"/>
                  <a:gd name="T3" fmla="*/ 1276 h 1276"/>
                  <a:gd name="T4" fmla="*/ 709 w 851"/>
                  <a:gd name="T5" fmla="*/ 1276 h 1276"/>
                  <a:gd name="T6" fmla="*/ 709 w 851"/>
                  <a:gd name="T7" fmla="*/ 1219 h 1276"/>
                  <a:gd name="T8" fmla="*/ 822 w 851"/>
                  <a:gd name="T9" fmla="*/ 1134 h 1276"/>
                  <a:gd name="T10" fmla="*/ 822 w 851"/>
                  <a:gd name="T11" fmla="*/ 1049 h 1276"/>
                  <a:gd name="T12" fmla="*/ 851 w 851"/>
                  <a:gd name="T13" fmla="*/ 992 h 1276"/>
                  <a:gd name="T14" fmla="*/ 681 w 851"/>
                  <a:gd name="T15" fmla="*/ 851 h 1276"/>
                  <a:gd name="T16" fmla="*/ 652 w 851"/>
                  <a:gd name="T17" fmla="*/ 766 h 1276"/>
                  <a:gd name="T18" fmla="*/ 709 w 851"/>
                  <a:gd name="T19" fmla="*/ 737 h 1276"/>
                  <a:gd name="T20" fmla="*/ 681 w 851"/>
                  <a:gd name="T21" fmla="*/ 681 h 1276"/>
                  <a:gd name="T22" fmla="*/ 709 w 851"/>
                  <a:gd name="T23" fmla="*/ 652 h 1276"/>
                  <a:gd name="T24" fmla="*/ 652 w 851"/>
                  <a:gd name="T25" fmla="*/ 595 h 1276"/>
                  <a:gd name="T26" fmla="*/ 624 w 851"/>
                  <a:gd name="T27" fmla="*/ 624 h 1276"/>
                  <a:gd name="T28" fmla="*/ 510 w 851"/>
                  <a:gd name="T29" fmla="*/ 539 h 1276"/>
                  <a:gd name="T30" fmla="*/ 510 w 851"/>
                  <a:gd name="T31" fmla="*/ 482 h 1276"/>
                  <a:gd name="T32" fmla="*/ 454 w 851"/>
                  <a:gd name="T33" fmla="*/ 454 h 1276"/>
                  <a:gd name="T34" fmla="*/ 454 w 851"/>
                  <a:gd name="T35" fmla="*/ 397 h 1276"/>
                  <a:gd name="T36" fmla="*/ 539 w 851"/>
                  <a:gd name="T37" fmla="*/ 340 h 1276"/>
                  <a:gd name="T38" fmla="*/ 482 w 851"/>
                  <a:gd name="T39" fmla="*/ 255 h 1276"/>
                  <a:gd name="T40" fmla="*/ 397 w 851"/>
                  <a:gd name="T41" fmla="*/ 227 h 1276"/>
                  <a:gd name="T42" fmla="*/ 340 w 851"/>
                  <a:gd name="T43" fmla="*/ 142 h 1276"/>
                  <a:gd name="T44" fmla="*/ 369 w 851"/>
                  <a:gd name="T45" fmla="*/ 114 h 1276"/>
                  <a:gd name="T46" fmla="*/ 369 w 851"/>
                  <a:gd name="T47" fmla="*/ 0 h 1276"/>
                  <a:gd name="T48" fmla="*/ 284 w 851"/>
                  <a:gd name="T49" fmla="*/ 28 h 1276"/>
                  <a:gd name="T50" fmla="*/ 227 w 851"/>
                  <a:gd name="T51" fmla="*/ 0 h 1276"/>
                  <a:gd name="T52" fmla="*/ 199 w 851"/>
                  <a:gd name="T53" fmla="*/ 85 h 1276"/>
                  <a:gd name="T54" fmla="*/ 170 w 851"/>
                  <a:gd name="T55" fmla="*/ 85 h 1276"/>
                  <a:gd name="T56" fmla="*/ 142 w 851"/>
                  <a:gd name="T57" fmla="*/ 142 h 1276"/>
                  <a:gd name="T58" fmla="*/ 85 w 851"/>
                  <a:gd name="T59" fmla="*/ 142 h 1276"/>
                  <a:gd name="T60" fmla="*/ 57 w 851"/>
                  <a:gd name="T61" fmla="*/ 199 h 1276"/>
                  <a:gd name="T62" fmla="*/ 85 w 851"/>
                  <a:gd name="T63" fmla="*/ 255 h 1276"/>
                  <a:gd name="T64" fmla="*/ 85 w 851"/>
                  <a:gd name="T65" fmla="*/ 340 h 1276"/>
                  <a:gd name="T66" fmla="*/ 29 w 851"/>
                  <a:gd name="T67" fmla="*/ 397 h 1276"/>
                  <a:gd name="T68" fmla="*/ 29 w 851"/>
                  <a:gd name="T69" fmla="*/ 425 h 1276"/>
                  <a:gd name="T70" fmla="*/ 0 w 851"/>
                  <a:gd name="T71" fmla="*/ 482 h 1276"/>
                  <a:gd name="T72" fmla="*/ 29 w 851"/>
                  <a:gd name="T73" fmla="*/ 510 h 1276"/>
                  <a:gd name="T74" fmla="*/ 170 w 851"/>
                  <a:gd name="T75" fmla="*/ 624 h 1276"/>
                  <a:gd name="T76" fmla="*/ 170 w 851"/>
                  <a:gd name="T77" fmla="*/ 681 h 1276"/>
                  <a:gd name="T78" fmla="*/ 312 w 851"/>
                  <a:gd name="T79" fmla="*/ 681 h 1276"/>
                  <a:gd name="T80" fmla="*/ 340 w 851"/>
                  <a:gd name="T81" fmla="*/ 737 h 1276"/>
                  <a:gd name="T82" fmla="*/ 312 w 851"/>
                  <a:gd name="T83" fmla="*/ 822 h 1276"/>
                  <a:gd name="T84" fmla="*/ 340 w 851"/>
                  <a:gd name="T85" fmla="*/ 851 h 1276"/>
                  <a:gd name="T86" fmla="*/ 227 w 851"/>
                  <a:gd name="T87" fmla="*/ 964 h 1276"/>
                  <a:gd name="T88" fmla="*/ 284 w 851"/>
                  <a:gd name="T89" fmla="*/ 992 h 1276"/>
                  <a:gd name="T90" fmla="*/ 284 w 851"/>
                  <a:gd name="T91" fmla="*/ 1021 h 1276"/>
                  <a:gd name="T92" fmla="*/ 369 w 851"/>
                  <a:gd name="T93" fmla="*/ 1077 h 1276"/>
                  <a:gd name="T94" fmla="*/ 369 w 851"/>
                  <a:gd name="T95" fmla="*/ 1162 h 1276"/>
                  <a:gd name="T96" fmla="*/ 425 w 851"/>
                  <a:gd name="T97" fmla="*/ 1162 h 1276"/>
                  <a:gd name="T98" fmla="*/ 425 w 851"/>
                  <a:gd name="T99" fmla="*/ 1191 h 1276"/>
                  <a:gd name="T100" fmla="*/ 482 w 851"/>
                  <a:gd name="T101" fmla="*/ 1219 h 1276"/>
                  <a:gd name="T102" fmla="*/ 482 w 851"/>
                  <a:gd name="T103" fmla="*/ 1247 h 1276"/>
                  <a:gd name="T104" fmla="*/ 510 w 851"/>
                  <a:gd name="T105" fmla="*/ 1247 h 1276"/>
                  <a:gd name="T106" fmla="*/ 510 w 851"/>
                  <a:gd name="T107" fmla="*/ 1191 h 1276"/>
                  <a:gd name="T108" fmla="*/ 539 w 851"/>
                  <a:gd name="T109" fmla="*/ 1191 h 1276"/>
                  <a:gd name="T110" fmla="*/ 567 w 851"/>
                  <a:gd name="T111" fmla="*/ 1247 h 1276"/>
                  <a:gd name="T112" fmla="*/ 624 w 851"/>
                  <a:gd name="T113" fmla="*/ 1219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51" h="1276">
                    <a:moveTo>
                      <a:pt x="624" y="1219"/>
                    </a:moveTo>
                    <a:lnTo>
                      <a:pt x="652" y="1276"/>
                    </a:lnTo>
                    <a:lnTo>
                      <a:pt x="709" y="1276"/>
                    </a:lnTo>
                    <a:lnTo>
                      <a:pt x="709" y="1219"/>
                    </a:lnTo>
                    <a:lnTo>
                      <a:pt x="822" y="1134"/>
                    </a:lnTo>
                    <a:lnTo>
                      <a:pt x="822" y="1049"/>
                    </a:lnTo>
                    <a:lnTo>
                      <a:pt x="851" y="992"/>
                    </a:lnTo>
                    <a:lnTo>
                      <a:pt x="681" y="851"/>
                    </a:lnTo>
                    <a:lnTo>
                      <a:pt x="652" y="766"/>
                    </a:lnTo>
                    <a:lnTo>
                      <a:pt x="709" y="737"/>
                    </a:lnTo>
                    <a:lnTo>
                      <a:pt x="681" y="681"/>
                    </a:lnTo>
                    <a:lnTo>
                      <a:pt x="709" y="652"/>
                    </a:lnTo>
                    <a:lnTo>
                      <a:pt x="652" y="595"/>
                    </a:lnTo>
                    <a:lnTo>
                      <a:pt x="624" y="624"/>
                    </a:lnTo>
                    <a:lnTo>
                      <a:pt x="510" y="539"/>
                    </a:lnTo>
                    <a:lnTo>
                      <a:pt x="510" y="482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539" y="340"/>
                    </a:lnTo>
                    <a:lnTo>
                      <a:pt x="482" y="255"/>
                    </a:lnTo>
                    <a:lnTo>
                      <a:pt x="397" y="227"/>
                    </a:lnTo>
                    <a:lnTo>
                      <a:pt x="340" y="142"/>
                    </a:lnTo>
                    <a:lnTo>
                      <a:pt x="369" y="114"/>
                    </a:lnTo>
                    <a:lnTo>
                      <a:pt x="369" y="0"/>
                    </a:lnTo>
                    <a:lnTo>
                      <a:pt x="284" y="28"/>
                    </a:lnTo>
                    <a:lnTo>
                      <a:pt x="227" y="0"/>
                    </a:lnTo>
                    <a:lnTo>
                      <a:pt x="199" y="85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85" y="142"/>
                    </a:lnTo>
                    <a:lnTo>
                      <a:pt x="57" y="199"/>
                    </a:lnTo>
                    <a:lnTo>
                      <a:pt x="85" y="255"/>
                    </a:lnTo>
                    <a:lnTo>
                      <a:pt x="85" y="340"/>
                    </a:lnTo>
                    <a:lnTo>
                      <a:pt x="29" y="397"/>
                    </a:lnTo>
                    <a:lnTo>
                      <a:pt x="29" y="425"/>
                    </a:lnTo>
                    <a:lnTo>
                      <a:pt x="0" y="482"/>
                    </a:lnTo>
                    <a:lnTo>
                      <a:pt x="29" y="510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312" y="681"/>
                    </a:lnTo>
                    <a:lnTo>
                      <a:pt x="340" y="737"/>
                    </a:lnTo>
                    <a:lnTo>
                      <a:pt x="312" y="822"/>
                    </a:lnTo>
                    <a:lnTo>
                      <a:pt x="340" y="851"/>
                    </a:lnTo>
                    <a:lnTo>
                      <a:pt x="227" y="964"/>
                    </a:lnTo>
                    <a:lnTo>
                      <a:pt x="284" y="992"/>
                    </a:lnTo>
                    <a:lnTo>
                      <a:pt x="284" y="1021"/>
                    </a:lnTo>
                    <a:lnTo>
                      <a:pt x="369" y="1077"/>
                    </a:lnTo>
                    <a:lnTo>
                      <a:pt x="369" y="1162"/>
                    </a:lnTo>
                    <a:lnTo>
                      <a:pt x="425" y="1162"/>
                    </a:lnTo>
                    <a:lnTo>
                      <a:pt x="425" y="1191"/>
                    </a:lnTo>
                    <a:lnTo>
                      <a:pt x="482" y="1219"/>
                    </a:lnTo>
                    <a:lnTo>
                      <a:pt x="482" y="1247"/>
                    </a:lnTo>
                    <a:lnTo>
                      <a:pt x="510" y="1247"/>
                    </a:lnTo>
                    <a:lnTo>
                      <a:pt x="510" y="1191"/>
                    </a:lnTo>
                    <a:lnTo>
                      <a:pt x="539" y="1191"/>
                    </a:lnTo>
                    <a:lnTo>
                      <a:pt x="567" y="1247"/>
                    </a:lnTo>
                    <a:lnTo>
                      <a:pt x="624" y="121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6073" y="2315"/>
                <a:ext cx="1134" cy="1900"/>
              </a:xfrm>
              <a:custGeom>
                <a:avLst/>
                <a:gdLst>
                  <a:gd name="T0" fmla="*/ 142 w 1134"/>
                  <a:gd name="T1" fmla="*/ 1503 h 1900"/>
                  <a:gd name="T2" fmla="*/ 85 w 1134"/>
                  <a:gd name="T3" fmla="*/ 1446 h 1900"/>
                  <a:gd name="T4" fmla="*/ 142 w 1134"/>
                  <a:gd name="T5" fmla="*/ 1389 h 1900"/>
                  <a:gd name="T6" fmla="*/ 0 w 1134"/>
                  <a:gd name="T7" fmla="*/ 1333 h 1900"/>
                  <a:gd name="T8" fmla="*/ 85 w 1134"/>
                  <a:gd name="T9" fmla="*/ 1333 h 1900"/>
                  <a:gd name="T10" fmla="*/ 85 w 1134"/>
                  <a:gd name="T11" fmla="*/ 1248 h 1900"/>
                  <a:gd name="T12" fmla="*/ 114 w 1134"/>
                  <a:gd name="T13" fmla="*/ 1163 h 1900"/>
                  <a:gd name="T14" fmla="*/ 142 w 1134"/>
                  <a:gd name="T15" fmla="*/ 1106 h 1900"/>
                  <a:gd name="T16" fmla="*/ 85 w 1134"/>
                  <a:gd name="T17" fmla="*/ 1106 h 1900"/>
                  <a:gd name="T18" fmla="*/ 0 w 1134"/>
                  <a:gd name="T19" fmla="*/ 1078 h 1900"/>
                  <a:gd name="T20" fmla="*/ 57 w 1134"/>
                  <a:gd name="T21" fmla="*/ 964 h 1900"/>
                  <a:gd name="T22" fmla="*/ 142 w 1134"/>
                  <a:gd name="T23" fmla="*/ 1021 h 1900"/>
                  <a:gd name="T24" fmla="*/ 255 w 1134"/>
                  <a:gd name="T25" fmla="*/ 879 h 1900"/>
                  <a:gd name="T26" fmla="*/ 284 w 1134"/>
                  <a:gd name="T27" fmla="*/ 737 h 1900"/>
                  <a:gd name="T28" fmla="*/ 85 w 1134"/>
                  <a:gd name="T29" fmla="*/ 511 h 1900"/>
                  <a:gd name="T30" fmla="*/ 114 w 1134"/>
                  <a:gd name="T31" fmla="*/ 426 h 1900"/>
                  <a:gd name="T32" fmla="*/ 199 w 1134"/>
                  <a:gd name="T33" fmla="*/ 369 h 1900"/>
                  <a:gd name="T34" fmla="*/ 227 w 1134"/>
                  <a:gd name="T35" fmla="*/ 340 h 1900"/>
                  <a:gd name="T36" fmla="*/ 312 w 1134"/>
                  <a:gd name="T37" fmla="*/ 255 h 1900"/>
                  <a:gd name="T38" fmla="*/ 340 w 1134"/>
                  <a:gd name="T39" fmla="*/ 227 h 1900"/>
                  <a:gd name="T40" fmla="*/ 369 w 1134"/>
                  <a:gd name="T41" fmla="*/ 340 h 1900"/>
                  <a:gd name="T42" fmla="*/ 454 w 1134"/>
                  <a:gd name="T43" fmla="*/ 397 h 1900"/>
                  <a:gd name="T44" fmla="*/ 510 w 1134"/>
                  <a:gd name="T45" fmla="*/ 312 h 1900"/>
                  <a:gd name="T46" fmla="*/ 567 w 1134"/>
                  <a:gd name="T47" fmla="*/ 255 h 1900"/>
                  <a:gd name="T48" fmla="*/ 596 w 1134"/>
                  <a:gd name="T49" fmla="*/ 170 h 1900"/>
                  <a:gd name="T50" fmla="*/ 681 w 1134"/>
                  <a:gd name="T51" fmla="*/ 0 h 1900"/>
                  <a:gd name="T52" fmla="*/ 766 w 1134"/>
                  <a:gd name="T53" fmla="*/ 85 h 1900"/>
                  <a:gd name="T54" fmla="*/ 794 w 1134"/>
                  <a:gd name="T55" fmla="*/ 170 h 1900"/>
                  <a:gd name="T56" fmla="*/ 879 w 1134"/>
                  <a:gd name="T57" fmla="*/ 199 h 1900"/>
                  <a:gd name="T58" fmla="*/ 822 w 1134"/>
                  <a:gd name="T59" fmla="*/ 397 h 1900"/>
                  <a:gd name="T60" fmla="*/ 794 w 1134"/>
                  <a:gd name="T61" fmla="*/ 482 h 1900"/>
                  <a:gd name="T62" fmla="*/ 851 w 1134"/>
                  <a:gd name="T63" fmla="*/ 539 h 1900"/>
                  <a:gd name="T64" fmla="*/ 964 w 1134"/>
                  <a:gd name="T65" fmla="*/ 681 h 1900"/>
                  <a:gd name="T66" fmla="*/ 1077 w 1134"/>
                  <a:gd name="T67" fmla="*/ 822 h 1900"/>
                  <a:gd name="T68" fmla="*/ 1077 w 1134"/>
                  <a:gd name="T69" fmla="*/ 1134 h 1900"/>
                  <a:gd name="T70" fmla="*/ 1134 w 1134"/>
                  <a:gd name="T71" fmla="*/ 1134 h 1900"/>
                  <a:gd name="T72" fmla="*/ 1077 w 1134"/>
                  <a:gd name="T73" fmla="*/ 1248 h 1900"/>
                  <a:gd name="T74" fmla="*/ 964 w 1134"/>
                  <a:gd name="T75" fmla="*/ 1389 h 1900"/>
                  <a:gd name="T76" fmla="*/ 907 w 1134"/>
                  <a:gd name="T77" fmla="*/ 1389 h 1900"/>
                  <a:gd name="T78" fmla="*/ 1021 w 1134"/>
                  <a:gd name="T79" fmla="*/ 1588 h 1900"/>
                  <a:gd name="T80" fmla="*/ 907 w 1134"/>
                  <a:gd name="T81" fmla="*/ 1531 h 1900"/>
                  <a:gd name="T82" fmla="*/ 766 w 1134"/>
                  <a:gd name="T83" fmla="*/ 1730 h 1900"/>
                  <a:gd name="T84" fmla="*/ 737 w 1134"/>
                  <a:gd name="T85" fmla="*/ 1900 h 1900"/>
                  <a:gd name="T86" fmla="*/ 624 w 1134"/>
                  <a:gd name="T87" fmla="*/ 1843 h 1900"/>
                  <a:gd name="T88" fmla="*/ 454 w 1134"/>
                  <a:gd name="T89" fmla="*/ 1815 h 1900"/>
                  <a:gd name="T90" fmla="*/ 397 w 1134"/>
                  <a:gd name="T91" fmla="*/ 1786 h 1900"/>
                  <a:gd name="T92" fmla="*/ 340 w 1134"/>
                  <a:gd name="T93" fmla="*/ 1701 h 1900"/>
                  <a:gd name="T94" fmla="*/ 170 w 1134"/>
                  <a:gd name="T95" fmla="*/ 1786 h 1900"/>
                  <a:gd name="T96" fmla="*/ 255 w 1134"/>
                  <a:gd name="T97" fmla="*/ 1673 h 1900"/>
                  <a:gd name="T98" fmla="*/ 199 w 1134"/>
                  <a:gd name="T99" fmla="*/ 1503 h 1900"/>
                  <a:gd name="T100" fmla="*/ 199 w 1134"/>
                  <a:gd name="T101" fmla="*/ 1616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1900">
                    <a:moveTo>
                      <a:pt x="170" y="1559"/>
                    </a:moveTo>
                    <a:lnTo>
                      <a:pt x="142" y="1503"/>
                    </a:lnTo>
                    <a:lnTo>
                      <a:pt x="85" y="1474"/>
                    </a:lnTo>
                    <a:lnTo>
                      <a:pt x="85" y="1446"/>
                    </a:lnTo>
                    <a:lnTo>
                      <a:pt x="142" y="1418"/>
                    </a:lnTo>
                    <a:lnTo>
                      <a:pt x="142" y="1389"/>
                    </a:lnTo>
                    <a:lnTo>
                      <a:pt x="29" y="1361"/>
                    </a:lnTo>
                    <a:lnTo>
                      <a:pt x="0" y="1333"/>
                    </a:lnTo>
                    <a:lnTo>
                      <a:pt x="29" y="1304"/>
                    </a:lnTo>
                    <a:lnTo>
                      <a:pt x="85" y="1333"/>
                    </a:lnTo>
                    <a:lnTo>
                      <a:pt x="114" y="1304"/>
                    </a:lnTo>
                    <a:lnTo>
                      <a:pt x="85" y="1248"/>
                    </a:lnTo>
                    <a:lnTo>
                      <a:pt x="114" y="1219"/>
                    </a:lnTo>
                    <a:lnTo>
                      <a:pt x="114" y="1163"/>
                    </a:lnTo>
                    <a:lnTo>
                      <a:pt x="142" y="1134"/>
                    </a:lnTo>
                    <a:lnTo>
                      <a:pt x="142" y="1106"/>
                    </a:lnTo>
                    <a:lnTo>
                      <a:pt x="114" y="1078"/>
                    </a:lnTo>
                    <a:lnTo>
                      <a:pt x="85" y="1106"/>
                    </a:lnTo>
                    <a:lnTo>
                      <a:pt x="29" y="1134"/>
                    </a:lnTo>
                    <a:lnTo>
                      <a:pt x="0" y="1078"/>
                    </a:lnTo>
                    <a:lnTo>
                      <a:pt x="57" y="1049"/>
                    </a:lnTo>
                    <a:lnTo>
                      <a:pt x="57" y="964"/>
                    </a:lnTo>
                    <a:lnTo>
                      <a:pt x="85" y="1021"/>
                    </a:lnTo>
                    <a:lnTo>
                      <a:pt x="142" y="1021"/>
                    </a:lnTo>
                    <a:lnTo>
                      <a:pt x="142" y="964"/>
                    </a:lnTo>
                    <a:lnTo>
                      <a:pt x="255" y="879"/>
                    </a:lnTo>
                    <a:lnTo>
                      <a:pt x="255" y="794"/>
                    </a:lnTo>
                    <a:lnTo>
                      <a:pt x="284" y="737"/>
                    </a:lnTo>
                    <a:lnTo>
                      <a:pt x="114" y="596"/>
                    </a:lnTo>
                    <a:lnTo>
                      <a:pt x="85" y="511"/>
                    </a:lnTo>
                    <a:lnTo>
                      <a:pt x="142" y="482"/>
                    </a:lnTo>
                    <a:lnTo>
                      <a:pt x="114" y="426"/>
                    </a:lnTo>
                    <a:lnTo>
                      <a:pt x="142" y="397"/>
                    </a:lnTo>
                    <a:lnTo>
                      <a:pt x="199" y="369"/>
                    </a:lnTo>
                    <a:lnTo>
                      <a:pt x="199" y="312"/>
                    </a:lnTo>
                    <a:lnTo>
                      <a:pt x="227" y="340"/>
                    </a:lnTo>
                    <a:lnTo>
                      <a:pt x="255" y="255"/>
                    </a:lnTo>
                    <a:lnTo>
                      <a:pt x="312" y="255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69" y="227"/>
                    </a:lnTo>
                    <a:lnTo>
                      <a:pt x="369" y="340"/>
                    </a:lnTo>
                    <a:lnTo>
                      <a:pt x="425" y="340"/>
                    </a:lnTo>
                    <a:lnTo>
                      <a:pt x="454" y="397"/>
                    </a:lnTo>
                    <a:lnTo>
                      <a:pt x="482" y="426"/>
                    </a:lnTo>
                    <a:lnTo>
                      <a:pt x="510" y="312"/>
                    </a:lnTo>
                    <a:lnTo>
                      <a:pt x="567" y="284"/>
                    </a:lnTo>
                    <a:lnTo>
                      <a:pt x="567" y="255"/>
                    </a:lnTo>
                    <a:lnTo>
                      <a:pt x="596" y="255"/>
                    </a:lnTo>
                    <a:lnTo>
                      <a:pt x="596" y="170"/>
                    </a:lnTo>
                    <a:lnTo>
                      <a:pt x="737" y="114"/>
                    </a:lnTo>
                    <a:lnTo>
                      <a:pt x="681" y="0"/>
                    </a:lnTo>
                    <a:lnTo>
                      <a:pt x="737" y="0"/>
                    </a:lnTo>
                    <a:lnTo>
                      <a:pt x="766" y="85"/>
                    </a:lnTo>
                    <a:lnTo>
                      <a:pt x="822" y="142"/>
                    </a:lnTo>
                    <a:lnTo>
                      <a:pt x="794" y="170"/>
                    </a:lnTo>
                    <a:lnTo>
                      <a:pt x="822" y="199"/>
                    </a:lnTo>
                    <a:lnTo>
                      <a:pt x="879" y="199"/>
                    </a:lnTo>
                    <a:lnTo>
                      <a:pt x="907" y="227"/>
                    </a:lnTo>
                    <a:lnTo>
                      <a:pt x="822" y="397"/>
                    </a:lnTo>
                    <a:lnTo>
                      <a:pt x="851" y="426"/>
                    </a:lnTo>
                    <a:lnTo>
                      <a:pt x="794" y="482"/>
                    </a:lnTo>
                    <a:lnTo>
                      <a:pt x="794" y="539"/>
                    </a:lnTo>
                    <a:lnTo>
                      <a:pt x="851" y="539"/>
                    </a:lnTo>
                    <a:lnTo>
                      <a:pt x="879" y="624"/>
                    </a:lnTo>
                    <a:lnTo>
                      <a:pt x="964" y="681"/>
                    </a:lnTo>
                    <a:lnTo>
                      <a:pt x="992" y="766"/>
                    </a:lnTo>
                    <a:lnTo>
                      <a:pt x="1077" y="822"/>
                    </a:lnTo>
                    <a:lnTo>
                      <a:pt x="1134" y="992"/>
                    </a:lnTo>
                    <a:lnTo>
                      <a:pt x="1077" y="1134"/>
                    </a:lnTo>
                    <a:lnTo>
                      <a:pt x="1106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077" y="1248"/>
                    </a:lnTo>
                    <a:lnTo>
                      <a:pt x="1077" y="1474"/>
                    </a:lnTo>
                    <a:lnTo>
                      <a:pt x="964" y="1389"/>
                    </a:lnTo>
                    <a:lnTo>
                      <a:pt x="936" y="1276"/>
                    </a:lnTo>
                    <a:lnTo>
                      <a:pt x="907" y="1389"/>
                    </a:lnTo>
                    <a:lnTo>
                      <a:pt x="1049" y="1503"/>
                    </a:lnTo>
                    <a:lnTo>
                      <a:pt x="1021" y="1588"/>
                    </a:lnTo>
                    <a:lnTo>
                      <a:pt x="737" y="1361"/>
                    </a:lnTo>
                    <a:lnTo>
                      <a:pt x="907" y="1531"/>
                    </a:lnTo>
                    <a:lnTo>
                      <a:pt x="794" y="1616"/>
                    </a:lnTo>
                    <a:lnTo>
                      <a:pt x="766" y="1730"/>
                    </a:lnTo>
                    <a:lnTo>
                      <a:pt x="822" y="1815"/>
                    </a:lnTo>
                    <a:lnTo>
                      <a:pt x="737" y="1900"/>
                    </a:lnTo>
                    <a:lnTo>
                      <a:pt x="652" y="1900"/>
                    </a:lnTo>
                    <a:lnTo>
                      <a:pt x="624" y="1843"/>
                    </a:lnTo>
                    <a:lnTo>
                      <a:pt x="567" y="1815"/>
                    </a:lnTo>
                    <a:lnTo>
                      <a:pt x="454" y="1815"/>
                    </a:lnTo>
                    <a:lnTo>
                      <a:pt x="425" y="1786"/>
                    </a:lnTo>
                    <a:lnTo>
                      <a:pt x="397" y="1786"/>
                    </a:lnTo>
                    <a:lnTo>
                      <a:pt x="340" y="1758"/>
                    </a:lnTo>
                    <a:lnTo>
                      <a:pt x="340" y="1701"/>
                    </a:lnTo>
                    <a:lnTo>
                      <a:pt x="284" y="1758"/>
                    </a:lnTo>
                    <a:lnTo>
                      <a:pt x="170" y="1786"/>
                    </a:lnTo>
                    <a:lnTo>
                      <a:pt x="170" y="1701"/>
                    </a:lnTo>
                    <a:lnTo>
                      <a:pt x="255" y="1673"/>
                    </a:lnTo>
                    <a:lnTo>
                      <a:pt x="284" y="1559"/>
                    </a:lnTo>
                    <a:lnTo>
                      <a:pt x="199" y="1503"/>
                    </a:lnTo>
                    <a:lnTo>
                      <a:pt x="227" y="1588"/>
                    </a:lnTo>
                    <a:lnTo>
                      <a:pt x="199" y="1616"/>
                    </a:lnTo>
                    <a:lnTo>
                      <a:pt x="170" y="155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733" y="1493"/>
                <a:ext cx="1106" cy="1248"/>
              </a:xfrm>
              <a:custGeom>
                <a:avLst/>
                <a:gdLst>
                  <a:gd name="T0" fmla="*/ 142 w 1106"/>
                  <a:gd name="T1" fmla="*/ 681 h 1248"/>
                  <a:gd name="T2" fmla="*/ 170 w 1106"/>
                  <a:gd name="T3" fmla="*/ 794 h 1248"/>
                  <a:gd name="T4" fmla="*/ 312 w 1106"/>
                  <a:gd name="T5" fmla="*/ 907 h 1248"/>
                  <a:gd name="T6" fmla="*/ 227 w 1106"/>
                  <a:gd name="T7" fmla="*/ 1021 h 1248"/>
                  <a:gd name="T8" fmla="*/ 283 w 1106"/>
                  <a:gd name="T9" fmla="*/ 1106 h 1248"/>
                  <a:gd name="T10" fmla="*/ 425 w 1106"/>
                  <a:gd name="T11" fmla="*/ 1162 h 1248"/>
                  <a:gd name="T12" fmla="*/ 539 w 1106"/>
                  <a:gd name="T13" fmla="*/ 1191 h 1248"/>
                  <a:gd name="T14" fmla="*/ 567 w 1106"/>
                  <a:gd name="T15" fmla="*/ 1162 h 1248"/>
                  <a:gd name="T16" fmla="*/ 652 w 1106"/>
                  <a:gd name="T17" fmla="*/ 1077 h 1248"/>
                  <a:gd name="T18" fmla="*/ 680 w 1106"/>
                  <a:gd name="T19" fmla="*/ 1049 h 1248"/>
                  <a:gd name="T20" fmla="*/ 709 w 1106"/>
                  <a:gd name="T21" fmla="*/ 1134 h 1248"/>
                  <a:gd name="T22" fmla="*/ 765 w 1106"/>
                  <a:gd name="T23" fmla="*/ 1162 h 1248"/>
                  <a:gd name="T24" fmla="*/ 822 w 1106"/>
                  <a:gd name="T25" fmla="*/ 1248 h 1248"/>
                  <a:gd name="T26" fmla="*/ 907 w 1106"/>
                  <a:gd name="T27" fmla="*/ 1106 h 1248"/>
                  <a:gd name="T28" fmla="*/ 936 w 1106"/>
                  <a:gd name="T29" fmla="*/ 1077 h 1248"/>
                  <a:gd name="T30" fmla="*/ 1077 w 1106"/>
                  <a:gd name="T31" fmla="*/ 936 h 1248"/>
                  <a:gd name="T32" fmla="*/ 1077 w 1106"/>
                  <a:gd name="T33" fmla="*/ 822 h 1248"/>
                  <a:gd name="T34" fmla="*/ 1049 w 1106"/>
                  <a:gd name="T35" fmla="*/ 737 h 1248"/>
                  <a:gd name="T36" fmla="*/ 1077 w 1106"/>
                  <a:gd name="T37" fmla="*/ 652 h 1248"/>
                  <a:gd name="T38" fmla="*/ 1049 w 1106"/>
                  <a:gd name="T39" fmla="*/ 567 h 1248"/>
                  <a:gd name="T40" fmla="*/ 1049 w 1106"/>
                  <a:gd name="T41" fmla="*/ 482 h 1248"/>
                  <a:gd name="T42" fmla="*/ 1077 w 1106"/>
                  <a:gd name="T43" fmla="*/ 397 h 1248"/>
                  <a:gd name="T44" fmla="*/ 1106 w 1106"/>
                  <a:gd name="T45" fmla="*/ 255 h 1248"/>
                  <a:gd name="T46" fmla="*/ 1021 w 1106"/>
                  <a:gd name="T47" fmla="*/ 227 h 1248"/>
                  <a:gd name="T48" fmla="*/ 964 w 1106"/>
                  <a:gd name="T49" fmla="*/ 142 h 1248"/>
                  <a:gd name="T50" fmla="*/ 907 w 1106"/>
                  <a:gd name="T51" fmla="*/ 57 h 1248"/>
                  <a:gd name="T52" fmla="*/ 850 w 1106"/>
                  <a:gd name="T53" fmla="*/ 28 h 1248"/>
                  <a:gd name="T54" fmla="*/ 765 w 1106"/>
                  <a:gd name="T55" fmla="*/ 57 h 1248"/>
                  <a:gd name="T56" fmla="*/ 624 w 1106"/>
                  <a:gd name="T57" fmla="*/ 57 h 1248"/>
                  <a:gd name="T58" fmla="*/ 624 w 1106"/>
                  <a:gd name="T59" fmla="*/ 170 h 1248"/>
                  <a:gd name="T60" fmla="*/ 510 w 1106"/>
                  <a:gd name="T61" fmla="*/ 284 h 1248"/>
                  <a:gd name="T62" fmla="*/ 425 w 1106"/>
                  <a:gd name="T63" fmla="*/ 199 h 1248"/>
                  <a:gd name="T64" fmla="*/ 425 w 1106"/>
                  <a:gd name="T65" fmla="*/ 142 h 1248"/>
                  <a:gd name="T66" fmla="*/ 369 w 1106"/>
                  <a:gd name="T67" fmla="*/ 0 h 1248"/>
                  <a:gd name="T68" fmla="*/ 283 w 1106"/>
                  <a:gd name="T69" fmla="*/ 57 h 1248"/>
                  <a:gd name="T70" fmla="*/ 142 w 1106"/>
                  <a:gd name="T71" fmla="*/ 28 h 1248"/>
                  <a:gd name="T72" fmla="*/ 113 w 1106"/>
                  <a:gd name="T73" fmla="*/ 85 h 1248"/>
                  <a:gd name="T74" fmla="*/ 57 w 1106"/>
                  <a:gd name="T75" fmla="*/ 170 h 1248"/>
                  <a:gd name="T76" fmla="*/ 57 w 1106"/>
                  <a:gd name="T77" fmla="*/ 284 h 1248"/>
                  <a:gd name="T78" fmla="*/ 0 w 1106"/>
                  <a:gd name="T79" fmla="*/ 369 h 1248"/>
                  <a:gd name="T80" fmla="*/ 57 w 1106"/>
                  <a:gd name="T81" fmla="*/ 425 h 1248"/>
                  <a:gd name="T82" fmla="*/ 170 w 1106"/>
                  <a:gd name="T83" fmla="*/ 51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6" h="1248">
                    <a:moveTo>
                      <a:pt x="142" y="567"/>
                    </a:moveTo>
                    <a:lnTo>
                      <a:pt x="142" y="681"/>
                    </a:lnTo>
                    <a:lnTo>
                      <a:pt x="113" y="709"/>
                    </a:lnTo>
                    <a:lnTo>
                      <a:pt x="170" y="794"/>
                    </a:lnTo>
                    <a:lnTo>
                      <a:pt x="255" y="822"/>
                    </a:lnTo>
                    <a:lnTo>
                      <a:pt x="312" y="907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3" y="1049"/>
                    </a:lnTo>
                    <a:lnTo>
                      <a:pt x="283" y="1106"/>
                    </a:lnTo>
                    <a:lnTo>
                      <a:pt x="397" y="1191"/>
                    </a:lnTo>
                    <a:lnTo>
                      <a:pt x="425" y="1162"/>
                    </a:lnTo>
                    <a:lnTo>
                      <a:pt x="482" y="1219"/>
                    </a:lnTo>
                    <a:lnTo>
                      <a:pt x="539" y="1191"/>
                    </a:lnTo>
                    <a:lnTo>
                      <a:pt x="539" y="1134"/>
                    </a:lnTo>
                    <a:lnTo>
                      <a:pt x="567" y="1162"/>
                    </a:lnTo>
                    <a:lnTo>
                      <a:pt x="595" y="1077"/>
                    </a:lnTo>
                    <a:lnTo>
                      <a:pt x="652" y="1077"/>
                    </a:lnTo>
                    <a:lnTo>
                      <a:pt x="680" y="1106"/>
                    </a:lnTo>
                    <a:lnTo>
                      <a:pt x="680" y="1049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765" y="1162"/>
                    </a:lnTo>
                    <a:lnTo>
                      <a:pt x="794" y="1219"/>
                    </a:lnTo>
                    <a:lnTo>
                      <a:pt x="822" y="1248"/>
                    </a:lnTo>
                    <a:lnTo>
                      <a:pt x="850" y="1134"/>
                    </a:lnTo>
                    <a:lnTo>
                      <a:pt x="907" y="1106"/>
                    </a:lnTo>
                    <a:lnTo>
                      <a:pt x="907" y="1077"/>
                    </a:lnTo>
                    <a:lnTo>
                      <a:pt x="936" y="1077"/>
                    </a:lnTo>
                    <a:lnTo>
                      <a:pt x="936" y="992"/>
                    </a:lnTo>
                    <a:lnTo>
                      <a:pt x="1077" y="936"/>
                    </a:lnTo>
                    <a:lnTo>
                      <a:pt x="1021" y="822"/>
                    </a:lnTo>
                    <a:lnTo>
                      <a:pt x="1077" y="822"/>
                    </a:lnTo>
                    <a:lnTo>
                      <a:pt x="1077" y="737"/>
                    </a:lnTo>
                    <a:lnTo>
                      <a:pt x="1049" y="737"/>
                    </a:lnTo>
                    <a:lnTo>
                      <a:pt x="1021" y="709"/>
                    </a:lnTo>
                    <a:lnTo>
                      <a:pt x="1077" y="652"/>
                    </a:lnTo>
                    <a:lnTo>
                      <a:pt x="1077" y="595"/>
                    </a:lnTo>
                    <a:lnTo>
                      <a:pt x="1049" y="567"/>
                    </a:lnTo>
                    <a:lnTo>
                      <a:pt x="1077" y="539"/>
                    </a:lnTo>
                    <a:lnTo>
                      <a:pt x="1049" y="482"/>
                    </a:lnTo>
                    <a:lnTo>
                      <a:pt x="1106" y="425"/>
                    </a:lnTo>
                    <a:lnTo>
                      <a:pt x="1077" y="397"/>
                    </a:lnTo>
                    <a:lnTo>
                      <a:pt x="1106" y="369"/>
                    </a:lnTo>
                    <a:lnTo>
                      <a:pt x="1106" y="255"/>
                    </a:lnTo>
                    <a:lnTo>
                      <a:pt x="1077" y="227"/>
                    </a:lnTo>
                    <a:lnTo>
                      <a:pt x="1021" y="227"/>
                    </a:lnTo>
                    <a:lnTo>
                      <a:pt x="992" y="142"/>
                    </a:lnTo>
                    <a:lnTo>
                      <a:pt x="964" y="142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907" y="28"/>
                    </a:lnTo>
                    <a:lnTo>
                      <a:pt x="850" y="28"/>
                    </a:lnTo>
                    <a:lnTo>
                      <a:pt x="822" y="57"/>
                    </a:lnTo>
                    <a:lnTo>
                      <a:pt x="765" y="57"/>
                    </a:lnTo>
                    <a:lnTo>
                      <a:pt x="652" y="28"/>
                    </a:lnTo>
                    <a:lnTo>
                      <a:pt x="624" y="57"/>
                    </a:lnTo>
                    <a:lnTo>
                      <a:pt x="652" y="57"/>
                    </a:lnTo>
                    <a:lnTo>
                      <a:pt x="624" y="170"/>
                    </a:lnTo>
                    <a:lnTo>
                      <a:pt x="510" y="227"/>
                    </a:lnTo>
                    <a:lnTo>
                      <a:pt x="510" y="284"/>
                    </a:lnTo>
                    <a:lnTo>
                      <a:pt x="482" y="227"/>
                    </a:lnTo>
                    <a:lnTo>
                      <a:pt x="425" y="199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0"/>
                    </a:lnTo>
                    <a:lnTo>
                      <a:pt x="340" y="0"/>
                    </a:lnTo>
                    <a:lnTo>
                      <a:pt x="283" y="57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28"/>
                    </a:lnTo>
                    <a:lnTo>
                      <a:pt x="113" y="85"/>
                    </a:lnTo>
                    <a:lnTo>
                      <a:pt x="57" y="85"/>
                    </a:lnTo>
                    <a:lnTo>
                      <a:pt x="57" y="170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40"/>
                    </a:lnTo>
                    <a:lnTo>
                      <a:pt x="0" y="369"/>
                    </a:lnTo>
                    <a:lnTo>
                      <a:pt x="28" y="425"/>
                    </a:lnTo>
                    <a:lnTo>
                      <a:pt x="57" y="425"/>
                    </a:lnTo>
                    <a:lnTo>
                      <a:pt x="113" y="482"/>
                    </a:lnTo>
                    <a:lnTo>
                      <a:pt x="170" y="510"/>
                    </a:lnTo>
                    <a:lnTo>
                      <a:pt x="142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1112" y="2287"/>
                <a:ext cx="1304" cy="1191"/>
              </a:xfrm>
              <a:custGeom>
                <a:avLst/>
                <a:gdLst>
                  <a:gd name="T0" fmla="*/ 454 w 1304"/>
                  <a:gd name="T1" fmla="*/ 1106 h 1191"/>
                  <a:gd name="T2" fmla="*/ 595 w 1304"/>
                  <a:gd name="T3" fmla="*/ 1134 h 1191"/>
                  <a:gd name="T4" fmla="*/ 624 w 1304"/>
                  <a:gd name="T5" fmla="*/ 1020 h 1191"/>
                  <a:gd name="T6" fmla="*/ 794 w 1304"/>
                  <a:gd name="T7" fmla="*/ 935 h 1191"/>
                  <a:gd name="T8" fmla="*/ 879 w 1304"/>
                  <a:gd name="T9" fmla="*/ 935 h 1191"/>
                  <a:gd name="T10" fmla="*/ 1106 w 1304"/>
                  <a:gd name="T11" fmla="*/ 907 h 1191"/>
                  <a:gd name="T12" fmla="*/ 1106 w 1304"/>
                  <a:gd name="T13" fmla="*/ 992 h 1191"/>
                  <a:gd name="T14" fmla="*/ 1162 w 1304"/>
                  <a:gd name="T15" fmla="*/ 935 h 1191"/>
                  <a:gd name="T16" fmla="*/ 1247 w 1304"/>
                  <a:gd name="T17" fmla="*/ 907 h 1191"/>
                  <a:gd name="T18" fmla="*/ 1247 w 1304"/>
                  <a:gd name="T19" fmla="*/ 822 h 1191"/>
                  <a:gd name="T20" fmla="*/ 1304 w 1304"/>
                  <a:gd name="T21" fmla="*/ 624 h 1191"/>
                  <a:gd name="T22" fmla="*/ 1134 w 1304"/>
                  <a:gd name="T23" fmla="*/ 595 h 1191"/>
                  <a:gd name="T24" fmla="*/ 1106 w 1304"/>
                  <a:gd name="T25" fmla="*/ 567 h 1191"/>
                  <a:gd name="T26" fmla="*/ 1134 w 1304"/>
                  <a:gd name="T27" fmla="*/ 454 h 1191"/>
                  <a:gd name="T28" fmla="*/ 1106 w 1304"/>
                  <a:gd name="T29" fmla="*/ 368 h 1191"/>
                  <a:gd name="T30" fmla="*/ 1106 w 1304"/>
                  <a:gd name="T31" fmla="*/ 227 h 1191"/>
                  <a:gd name="T32" fmla="*/ 1106 w 1304"/>
                  <a:gd name="T33" fmla="*/ 113 h 1191"/>
                  <a:gd name="T34" fmla="*/ 992 w 1304"/>
                  <a:gd name="T35" fmla="*/ 0 h 1191"/>
                  <a:gd name="T36" fmla="*/ 936 w 1304"/>
                  <a:gd name="T37" fmla="*/ 28 h 1191"/>
                  <a:gd name="T38" fmla="*/ 850 w 1304"/>
                  <a:gd name="T39" fmla="*/ 227 h 1191"/>
                  <a:gd name="T40" fmla="*/ 709 w 1304"/>
                  <a:gd name="T41" fmla="*/ 255 h 1191"/>
                  <a:gd name="T42" fmla="*/ 652 w 1304"/>
                  <a:gd name="T43" fmla="*/ 255 h 1191"/>
                  <a:gd name="T44" fmla="*/ 624 w 1304"/>
                  <a:gd name="T45" fmla="*/ 198 h 1191"/>
                  <a:gd name="T46" fmla="*/ 482 w 1304"/>
                  <a:gd name="T47" fmla="*/ 227 h 1191"/>
                  <a:gd name="T48" fmla="*/ 482 w 1304"/>
                  <a:gd name="T49" fmla="*/ 283 h 1191"/>
                  <a:gd name="T50" fmla="*/ 369 w 1304"/>
                  <a:gd name="T51" fmla="*/ 227 h 1191"/>
                  <a:gd name="T52" fmla="*/ 312 w 1304"/>
                  <a:gd name="T53" fmla="*/ 312 h 1191"/>
                  <a:gd name="T54" fmla="*/ 283 w 1304"/>
                  <a:gd name="T55" fmla="*/ 368 h 1191"/>
                  <a:gd name="T56" fmla="*/ 142 w 1304"/>
                  <a:gd name="T57" fmla="*/ 397 h 1191"/>
                  <a:gd name="T58" fmla="*/ 28 w 1304"/>
                  <a:gd name="T59" fmla="*/ 425 h 1191"/>
                  <a:gd name="T60" fmla="*/ 0 w 1304"/>
                  <a:gd name="T61" fmla="*/ 567 h 1191"/>
                  <a:gd name="T62" fmla="*/ 57 w 1304"/>
                  <a:gd name="T63" fmla="*/ 652 h 1191"/>
                  <a:gd name="T64" fmla="*/ 85 w 1304"/>
                  <a:gd name="T65" fmla="*/ 765 h 1191"/>
                  <a:gd name="T66" fmla="*/ 170 w 1304"/>
                  <a:gd name="T67" fmla="*/ 822 h 1191"/>
                  <a:gd name="T68" fmla="*/ 312 w 1304"/>
                  <a:gd name="T69" fmla="*/ 964 h 1191"/>
                  <a:gd name="T70" fmla="*/ 255 w 1304"/>
                  <a:gd name="T71" fmla="*/ 1049 h 1191"/>
                  <a:gd name="T72" fmla="*/ 369 w 1304"/>
                  <a:gd name="T73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04" h="1191">
                    <a:moveTo>
                      <a:pt x="369" y="1191"/>
                    </a:moveTo>
                    <a:lnTo>
                      <a:pt x="454" y="1106"/>
                    </a:lnTo>
                    <a:lnTo>
                      <a:pt x="567" y="1162"/>
                    </a:lnTo>
                    <a:lnTo>
                      <a:pt x="595" y="1134"/>
                    </a:lnTo>
                    <a:lnTo>
                      <a:pt x="567" y="1106"/>
                    </a:lnTo>
                    <a:lnTo>
                      <a:pt x="624" y="1020"/>
                    </a:lnTo>
                    <a:lnTo>
                      <a:pt x="709" y="992"/>
                    </a:lnTo>
                    <a:lnTo>
                      <a:pt x="794" y="935"/>
                    </a:lnTo>
                    <a:lnTo>
                      <a:pt x="850" y="935"/>
                    </a:lnTo>
                    <a:lnTo>
                      <a:pt x="879" y="935"/>
                    </a:lnTo>
                    <a:lnTo>
                      <a:pt x="1021" y="879"/>
                    </a:lnTo>
                    <a:lnTo>
                      <a:pt x="1106" y="907"/>
                    </a:lnTo>
                    <a:lnTo>
                      <a:pt x="1134" y="935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62" y="935"/>
                    </a:lnTo>
                    <a:lnTo>
                      <a:pt x="1191" y="907"/>
                    </a:lnTo>
                    <a:lnTo>
                      <a:pt x="1247" y="907"/>
                    </a:lnTo>
                    <a:lnTo>
                      <a:pt x="1219" y="850"/>
                    </a:lnTo>
                    <a:lnTo>
                      <a:pt x="1247" y="822"/>
                    </a:lnTo>
                    <a:lnTo>
                      <a:pt x="1247" y="737"/>
                    </a:lnTo>
                    <a:lnTo>
                      <a:pt x="1304" y="624"/>
                    </a:lnTo>
                    <a:lnTo>
                      <a:pt x="1304" y="595"/>
                    </a:lnTo>
                    <a:lnTo>
                      <a:pt x="1134" y="595"/>
                    </a:lnTo>
                    <a:lnTo>
                      <a:pt x="1134" y="567"/>
                    </a:lnTo>
                    <a:lnTo>
                      <a:pt x="1106" y="567"/>
                    </a:lnTo>
                    <a:lnTo>
                      <a:pt x="1106" y="539"/>
                    </a:lnTo>
                    <a:lnTo>
                      <a:pt x="1134" y="454"/>
                    </a:lnTo>
                    <a:lnTo>
                      <a:pt x="1077" y="425"/>
                    </a:lnTo>
                    <a:lnTo>
                      <a:pt x="1106" y="368"/>
                    </a:lnTo>
                    <a:lnTo>
                      <a:pt x="1049" y="340"/>
                    </a:lnTo>
                    <a:lnTo>
                      <a:pt x="1106" y="227"/>
                    </a:lnTo>
                    <a:lnTo>
                      <a:pt x="1077" y="142"/>
                    </a:lnTo>
                    <a:lnTo>
                      <a:pt x="1106" y="113"/>
                    </a:lnTo>
                    <a:lnTo>
                      <a:pt x="1049" y="85"/>
                    </a:lnTo>
                    <a:lnTo>
                      <a:pt x="992" y="0"/>
                    </a:lnTo>
                    <a:lnTo>
                      <a:pt x="964" y="28"/>
                    </a:lnTo>
                    <a:lnTo>
                      <a:pt x="936" y="28"/>
                    </a:lnTo>
                    <a:lnTo>
                      <a:pt x="879" y="113"/>
                    </a:lnTo>
                    <a:lnTo>
                      <a:pt x="850" y="227"/>
                    </a:lnTo>
                    <a:lnTo>
                      <a:pt x="822" y="170"/>
                    </a:lnTo>
                    <a:lnTo>
                      <a:pt x="709" y="255"/>
                    </a:lnTo>
                    <a:lnTo>
                      <a:pt x="709" y="312"/>
                    </a:lnTo>
                    <a:lnTo>
                      <a:pt x="652" y="255"/>
                    </a:lnTo>
                    <a:lnTo>
                      <a:pt x="624" y="255"/>
                    </a:lnTo>
                    <a:lnTo>
                      <a:pt x="624" y="198"/>
                    </a:lnTo>
                    <a:lnTo>
                      <a:pt x="510" y="198"/>
                    </a:lnTo>
                    <a:lnTo>
                      <a:pt x="482" y="227"/>
                    </a:lnTo>
                    <a:lnTo>
                      <a:pt x="510" y="255"/>
                    </a:lnTo>
                    <a:lnTo>
                      <a:pt x="482" y="283"/>
                    </a:lnTo>
                    <a:lnTo>
                      <a:pt x="397" y="283"/>
                    </a:lnTo>
                    <a:lnTo>
                      <a:pt x="369" y="227"/>
                    </a:lnTo>
                    <a:lnTo>
                      <a:pt x="340" y="227"/>
                    </a:lnTo>
                    <a:lnTo>
                      <a:pt x="312" y="312"/>
                    </a:lnTo>
                    <a:lnTo>
                      <a:pt x="283" y="340"/>
                    </a:lnTo>
                    <a:lnTo>
                      <a:pt x="283" y="368"/>
                    </a:lnTo>
                    <a:lnTo>
                      <a:pt x="198" y="425"/>
                    </a:lnTo>
                    <a:lnTo>
                      <a:pt x="142" y="397"/>
                    </a:lnTo>
                    <a:lnTo>
                      <a:pt x="113" y="340"/>
                    </a:lnTo>
                    <a:lnTo>
                      <a:pt x="28" y="425"/>
                    </a:lnTo>
                    <a:lnTo>
                      <a:pt x="57" y="454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7" y="652"/>
                    </a:lnTo>
                    <a:lnTo>
                      <a:pt x="28" y="737"/>
                    </a:lnTo>
                    <a:lnTo>
                      <a:pt x="85" y="765"/>
                    </a:lnTo>
                    <a:lnTo>
                      <a:pt x="113" y="822"/>
                    </a:lnTo>
                    <a:lnTo>
                      <a:pt x="170" y="822"/>
                    </a:lnTo>
                    <a:lnTo>
                      <a:pt x="198" y="935"/>
                    </a:lnTo>
                    <a:lnTo>
                      <a:pt x="312" y="964"/>
                    </a:lnTo>
                    <a:lnTo>
                      <a:pt x="312" y="992"/>
                    </a:lnTo>
                    <a:lnTo>
                      <a:pt x="255" y="1049"/>
                    </a:lnTo>
                    <a:lnTo>
                      <a:pt x="312" y="1191"/>
                    </a:lnTo>
                    <a:lnTo>
                      <a:pt x="369" y="119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2" name="Freeform 752"/>
              <p:cNvSpPr>
                <a:spLocks/>
              </p:cNvSpPr>
              <p:nvPr/>
            </p:nvSpPr>
            <p:spPr bwMode="auto">
              <a:xfrm>
                <a:off x="1140" y="4413"/>
                <a:ext cx="567" cy="709"/>
              </a:xfrm>
              <a:custGeom>
                <a:avLst/>
                <a:gdLst>
                  <a:gd name="T0" fmla="*/ 0 w 567"/>
                  <a:gd name="T1" fmla="*/ 85 h 709"/>
                  <a:gd name="T2" fmla="*/ 29 w 567"/>
                  <a:gd name="T3" fmla="*/ 85 h 709"/>
                  <a:gd name="T4" fmla="*/ 85 w 567"/>
                  <a:gd name="T5" fmla="*/ 57 h 709"/>
                  <a:gd name="T6" fmla="*/ 114 w 567"/>
                  <a:gd name="T7" fmla="*/ 114 h 709"/>
                  <a:gd name="T8" fmla="*/ 142 w 567"/>
                  <a:gd name="T9" fmla="*/ 57 h 709"/>
                  <a:gd name="T10" fmla="*/ 114 w 567"/>
                  <a:gd name="T11" fmla="*/ 0 h 709"/>
                  <a:gd name="T12" fmla="*/ 199 w 567"/>
                  <a:gd name="T13" fmla="*/ 0 h 709"/>
                  <a:gd name="T14" fmla="*/ 227 w 567"/>
                  <a:gd name="T15" fmla="*/ 28 h 709"/>
                  <a:gd name="T16" fmla="*/ 199 w 567"/>
                  <a:gd name="T17" fmla="*/ 85 h 709"/>
                  <a:gd name="T18" fmla="*/ 227 w 567"/>
                  <a:gd name="T19" fmla="*/ 114 h 709"/>
                  <a:gd name="T20" fmla="*/ 199 w 567"/>
                  <a:gd name="T21" fmla="*/ 227 h 709"/>
                  <a:gd name="T22" fmla="*/ 312 w 567"/>
                  <a:gd name="T23" fmla="*/ 284 h 709"/>
                  <a:gd name="T24" fmla="*/ 369 w 567"/>
                  <a:gd name="T25" fmla="*/ 284 h 709"/>
                  <a:gd name="T26" fmla="*/ 369 w 567"/>
                  <a:gd name="T27" fmla="*/ 227 h 709"/>
                  <a:gd name="T28" fmla="*/ 397 w 567"/>
                  <a:gd name="T29" fmla="*/ 199 h 709"/>
                  <a:gd name="T30" fmla="*/ 511 w 567"/>
                  <a:gd name="T31" fmla="*/ 284 h 709"/>
                  <a:gd name="T32" fmla="*/ 539 w 567"/>
                  <a:gd name="T33" fmla="*/ 397 h 709"/>
                  <a:gd name="T34" fmla="*/ 511 w 567"/>
                  <a:gd name="T35" fmla="*/ 397 h 709"/>
                  <a:gd name="T36" fmla="*/ 454 w 567"/>
                  <a:gd name="T37" fmla="*/ 539 h 709"/>
                  <a:gd name="T38" fmla="*/ 539 w 567"/>
                  <a:gd name="T39" fmla="*/ 567 h 709"/>
                  <a:gd name="T40" fmla="*/ 567 w 567"/>
                  <a:gd name="T41" fmla="*/ 624 h 709"/>
                  <a:gd name="T42" fmla="*/ 397 w 567"/>
                  <a:gd name="T43" fmla="*/ 709 h 709"/>
                  <a:gd name="T44" fmla="*/ 369 w 567"/>
                  <a:gd name="T45" fmla="*/ 681 h 709"/>
                  <a:gd name="T46" fmla="*/ 341 w 567"/>
                  <a:gd name="T47" fmla="*/ 709 h 709"/>
                  <a:gd name="T48" fmla="*/ 312 w 567"/>
                  <a:gd name="T49" fmla="*/ 681 h 709"/>
                  <a:gd name="T50" fmla="*/ 397 w 567"/>
                  <a:gd name="T51" fmla="*/ 567 h 709"/>
                  <a:gd name="T52" fmla="*/ 341 w 567"/>
                  <a:gd name="T53" fmla="*/ 539 h 709"/>
                  <a:gd name="T54" fmla="*/ 312 w 567"/>
                  <a:gd name="T55" fmla="*/ 595 h 709"/>
                  <a:gd name="T56" fmla="*/ 255 w 567"/>
                  <a:gd name="T57" fmla="*/ 567 h 709"/>
                  <a:gd name="T58" fmla="*/ 227 w 567"/>
                  <a:gd name="T59" fmla="*/ 595 h 709"/>
                  <a:gd name="T60" fmla="*/ 199 w 567"/>
                  <a:gd name="T61" fmla="*/ 567 h 709"/>
                  <a:gd name="T62" fmla="*/ 227 w 567"/>
                  <a:gd name="T63" fmla="*/ 539 h 709"/>
                  <a:gd name="T64" fmla="*/ 170 w 567"/>
                  <a:gd name="T65" fmla="*/ 510 h 709"/>
                  <a:gd name="T66" fmla="*/ 142 w 567"/>
                  <a:gd name="T67" fmla="*/ 539 h 709"/>
                  <a:gd name="T68" fmla="*/ 85 w 567"/>
                  <a:gd name="T69" fmla="*/ 482 h 709"/>
                  <a:gd name="T70" fmla="*/ 114 w 567"/>
                  <a:gd name="T71" fmla="*/ 397 h 709"/>
                  <a:gd name="T72" fmla="*/ 29 w 567"/>
                  <a:gd name="T73" fmla="*/ 340 h 709"/>
                  <a:gd name="T74" fmla="*/ 85 w 567"/>
                  <a:gd name="T75" fmla="*/ 255 h 709"/>
                  <a:gd name="T76" fmla="*/ 0 w 567"/>
                  <a:gd name="T77" fmla="*/ 170 h 709"/>
                  <a:gd name="T78" fmla="*/ 29 w 567"/>
                  <a:gd name="T79" fmla="*/ 142 h 709"/>
                  <a:gd name="T80" fmla="*/ 0 w 567"/>
                  <a:gd name="T81" fmla="*/ 114 h 709"/>
                  <a:gd name="T82" fmla="*/ 0 w 567"/>
                  <a:gd name="T83" fmla="*/ 8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67" h="709">
                    <a:moveTo>
                      <a:pt x="0" y="85"/>
                    </a:moveTo>
                    <a:lnTo>
                      <a:pt x="29" y="85"/>
                    </a:lnTo>
                    <a:lnTo>
                      <a:pt x="85" y="57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199" y="0"/>
                    </a:lnTo>
                    <a:lnTo>
                      <a:pt x="227" y="28"/>
                    </a:lnTo>
                    <a:lnTo>
                      <a:pt x="199" y="85"/>
                    </a:lnTo>
                    <a:lnTo>
                      <a:pt x="227" y="114"/>
                    </a:lnTo>
                    <a:lnTo>
                      <a:pt x="199" y="227"/>
                    </a:lnTo>
                    <a:lnTo>
                      <a:pt x="312" y="284"/>
                    </a:lnTo>
                    <a:lnTo>
                      <a:pt x="369" y="284"/>
                    </a:lnTo>
                    <a:lnTo>
                      <a:pt x="369" y="227"/>
                    </a:lnTo>
                    <a:lnTo>
                      <a:pt x="397" y="199"/>
                    </a:lnTo>
                    <a:lnTo>
                      <a:pt x="511" y="284"/>
                    </a:lnTo>
                    <a:lnTo>
                      <a:pt x="539" y="397"/>
                    </a:lnTo>
                    <a:lnTo>
                      <a:pt x="511" y="397"/>
                    </a:lnTo>
                    <a:lnTo>
                      <a:pt x="454" y="539"/>
                    </a:lnTo>
                    <a:lnTo>
                      <a:pt x="539" y="567"/>
                    </a:lnTo>
                    <a:lnTo>
                      <a:pt x="567" y="624"/>
                    </a:lnTo>
                    <a:lnTo>
                      <a:pt x="397" y="709"/>
                    </a:lnTo>
                    <a:lnTo>
                      <a:pt x="369" y="681"/>
                    </a:lnTo>
                    <a:lnTo>
                      <a:pt x="341" y="709"/>
                    </a:lnTo>
                    <a:lnTo>
                      <a:pt x="312" y="681"/>
                    </a:lnTo>
                    <a:lnTo>
                      <a:pt x="397" y="567"/>
                    </a:lnTo>
                    <a:lnTo>
                      <a:pt x="341" y="539"/>
                    </a:lnTo>
                    <a:lnTo>
                      <a:pt x="312" y="595"/>
                    </a:lnTo>
                    <a:lnTo>
                      <a:pt x="255" y="567"/>
                    </a:lnTo>
                    <a:lnTo>
                      <a:pt x="227" y="595"/>
                    </a:lnTo>
                    <a:lnTo>
                      <a:pt x="199" y="567"/>
                    </a:lnTo>
                    <a:lnTo>
                      <a:pt x="227" y="539"/>
                    </a:lnTo>
                    <a:lnTo>
                      <a:pt x="170" y="510"/>
                    </a:lnTo>
                    <a:lnTo>
                      <a:pt x="142" y="539"/>
                    </a:lnTo>
                    <a:lnTo>
                      <a:pt x="85" y="482"/>
                    </a:lnTo>
                    <a:lnTo>
                      <a:pt x="114" y="397"/>
                    </a:lnTo>
                    <a:lnTo>
                      <a:pt x="29" y="340"/>
                    </a:lnTo>
                    <a:lnTo>
                      <a:pt x="85" y="255"/>
                    </a:lnTo>
                    <a:lnTo>
                      <a:pt x="0" y="170"/>
                    </a:lnTo>
                    <a:lnTo>
                      <a:pt x="29" y="142"/>
                    </a:lnTo>
                    <a:lnTo>
                      <a:pt x="0" y="114"/>
                    </a:lnTo>
                    <a:lnTo>
                      <a:pt x="0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3" name="Freeform 753"/>
              <p:cNvSpPr>
                <a:spLocks/>
              </p:cNvSpPr>
              <p:nvPr/>
            </p:nvSpPr>
            <p:spPr bwMode="auto">
              <a:xfrm>
                <a:off x="743" y="3024"/>
                <a:ext cx="1475" cy="1786"/>
              </a:xfrm>
              <a:custGeom>
                <a:avLst/>
                <a:gdLst>
                  <a:gd name="T0" fmla="*/ 908 w 1475"/>
                  <a:gd name="T1" fmla="*/ 1673 h 1786"/>
                  <a:gd name="T2" fmla="*/ 766 w 1475"/>
                  <a:gd name="T3" fmla="*/ 1616 h 1786"/>
                  <a:gd name="T4" fmla="*/ 709 w 1475"/>
                  <a:gd name="T5" fmla="*/ 1673 h 1786"/>
                  <a:gd name="T6" fmla="*/ 624 w 1475"/>
                  <a:gd name="T7" fmla="*/ 1503 h 1786"/>
                  <a:gd name="T8" fmla="*/ 624 w 1475"/>
                  <a:gd name="T9" fmla="*/ 1417 h 1786"/>
                  <a:gd name="T10" fmla="*/ 511 w 1475"/>
                  <a:gd name="T11" fmla="*/ 1389 h 1786"/>
                  <a:gd name="T12" fmla="*/ 511 w 1475"/>
                  <a:gd name="T13" fmla="*/ 1503 h 1786"/>
                  <a:gd name="T14" fmla="*/ 426 w 1475"/>
                  <a:gd name="T15" fmla="*/ 1474 h 1786"/>
                  <a:gd name="T16" fmla="*/ 426 w 1475"/>
                  <a:gd name="T17" fmla="*/ 1417 h 1786"/>
                  <a:gd name="T18" fmla="*/ 341 w 1475"/>
                  <a:gd name="T19" fmla="*/ 1417 h 1786"/>
                  <a:gd name="T20" fmla="*/ 312 w 1475"/>
                  <a:gd name="T21" fmla="*/ 1304 h 1786"/>
                  <a:gd name="T22" fmla="*/ 171 w 1475"/>
                  <a:gd name="T23" fmla="*/ 1247 h 1786"/>
                  <a:gd name="T24" fmla="*/ 171 w 1475"/>
                  <a:gd name="T25" fmla="*/ 1134 h 1786"/>
                  <a:gd name="T26" fmla="*/ 142 w 1475"/>
                  <a:gd name="T27" fmla="*/ 1049 h 1786"/>
                  <a:gd name="T28" fmla="*/ 142 w 1475"/>
                  <a:gd name="T29" fmla="*/ 907 h 1786"/>
                  <a:gd name="T30" fmla="*/ 171 w 1475"/>
                  <a:gd name="T31" fmla="*/ 794 h 1786"/>
                  <a:gd name="T32" fmla="*/ 114 w 1475"/>
                  <a:gd name="T33" fmla="*/ 567 h 1786"/>
                  <a:gd name="T34" fmla="*/ 114 w 1475"/>
                  <a:gd name="T35" fmla="*/ 482 h 1786"/>
                  <a:gd name="T36" fmla="*/ 29 w 1475"/>
                  <a:gd name="T37" fmla="*/ 482 h 1786"/>
                  <a:gd name="T38" fmla="*/ 57 w 1475"/>
                  <a:gd name="T39" fmla="*/ 397 h 1786"/>
                  <a:gd name="T40" fmla="*/ 57 w 1475"/>
                  <a:gd name="T41" fmla="*/ 283 h 1786"/>
                  <a:gd name="T42" fmla="*/ 341 w 1475"/>
                  <a:gd name="T43" fmla="*/ 113 h 1786"/>
                  <a:gd name="T44" fmla="*/ 397 w 1475"/>
                  <a:gd name="T45" fmla="*/ 0 h 1786"/>
                  <a:gd name="T46" fmla="*/ 482 w 1475"/>
                  <a:gd name="T47" fmla="*/ 85 h 1786"/>
                  <a:gd name="T48" fmla="*/ 567 w 1475"/>
                  <a:gd name="T49" fmla="*/ 198 h 1786"/>
                  <a:gd name="T50" fmla="*/ 681 w 1475"/>
                  <a:gd name="T51" fmla="*/ 255 h 1786"/>
                  <a:gd name="T52" fmla="*/ 681 w 1475"/>
                  <a:gd name="T53" fmla="*/ 454 h 1786"/>
                  <a:gd name="T54" fmla="*/ 766 w 1475"/>
                  <a:gd name="T55" fmla="*/ 539 h 1786"/>
                  <a:gd name="T56" fmla="*/ 738 w 1475"/>
                  <a:gd name="T57" fmla="*/ 709 h 1786"/>
                  <a:gd name="T58" fmla="*/ 681 w 1475"/>
                  <a:gd name="T59" fmla="*/ 794 h 1786"/>
                  <a:gd name="T60" fmla="*/ 709 w 1475"/>
                  <a:gd name="T61" fmla="*/ 850 h 1786"/>
                  <a:gd name="T62" fmla="*/ 738 w 1475"/>
                  <a:gd name="T63" fmla="*/ 936 h 1786"/>
                  <a:gd name="T64" fmla="*/ 879 w 1475"/>
                  <a:gd name="T65" fmla="*/ 850 h 1786"/>
                  <a:gd name="T66" fmla="*/ 1021 w 1475"/>
                  <a:gd name="T67" fmla="*/ 936 h 1786"/>
                  <a:gd name="T68" fmla="*/ 1134 w 1475"/>
                  <a:gd name="T69" fmla="*/ 964 h 1786"/>
                  <a:gd name="T70" fmla="*/ 1219 w 1475"/>
                  <a:gd name="T71" fmla="*/ 1106 h 1786"/>
                  <a:gd name="T72" fmla="*/ 1276 w 1475"/>
                  <a:gd name="T73" fmla="*/ 907 h 1786"/>
                  <a:gd name="T74" fmla="*/ 1305 w 1475"/>
                  <a:gd name="T75" fmla="*/ 992 h 1786"/>
                  <a:gd name="T76" fmla="*/ 1333 w 1475"/>
                  <a:gd name="T77" fmla="*/ 1134 h 1786"/>
                  <a:gd name="T78" fmla="*/ 1361 w 1475"/>
                  <a:gd name="T79" fmla="*/ 1191 h 1786"/>
                  <a:gd name="T80" fmla="*/ 1418 w 1475"/>
                  <a:gd name="T81" fmla="*/ 1247 h 1786"/>
                  <a:gd name="T82" fmla="*/ 1418 w 1475"/>
                  <a:gd name="T83" fmla="*/ 1276 h 1786"/>
                  <a:gd name="T84" fmla="*/ 1390 w 1475"/>
                  <a:gd name="T85" fmla="*/ 1361 h 1786"/>
                  <a:gd name="T86" fmla="*/ 1305 w 1475"/>
                  <a:gd name="T87" fmla="*/ 1332 h 1786"/>
                  <a:gd name="T88" fmla="*/ 1078 w 1475"/>
                  <a:gd name="T89" fmla="*/ 1701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5" h="1786">
                    <a:moveTo>
                      <a:pt x="936" y="1786"/>
                    </a:moveTo>
                    <a:lnTo>
                      <a:pt x="908" y="1673"/>
                    </a:lnTo>
                    <a:lnTo>
                      <a:pt x="794" y="1588"/>
                    </a:lnTo>
                    <a:lnTo>
                      <a:pt x="766" y="1616"/>
                    </a:lnTo>
                    <a:lnTo>
                      <a:pt x="766" y="1673"/>
                    </a:lnTo>
                    <a:lnTo>
                      <a:pt x="709" y="1673"/>
                    </a:lnTo>
                    <a:lnTo>
                      <a:pt x="596" y="1616"/>
                    </a:lnTo>
                    <a:lnTo>
                      <a:pt x="624" y="1503"/>
                    </a:lnTo>
                    <a:lnTo>
                      <a:pt x="596" y="1474"/>
                    </a:lnTo>
                    <a:lnTo>
                      <a:pt x="624" y="1417"/>
                    </a:lnTo>
                    <a:lnTo>
                      <a:pt x="596" y="1389"/>
                    </a:lnTo>
                    <a:lnTo>
                      <a:pt x="511" y="1389"/>
                    </a:lnTo>
                    <a:lnTo>
                      <a:pt x="539" y="1446"/>
                    </a:lnTo>
                    <a:lnTo>
                      <a:pt x="511" y="1503"/>
                    </a:lnTo>
                    <a:lnTo>
                      <a:pt x="482" y="1446"/>
                    </a:lnTo>
                    <a:lnTo>
                      <a:pt x="426" y="1474"/>
                    </a:lnTo>
                    <a:lnTo>
                      <a:pt x="397" y="1474"/>
                    </a:lnTo>
                    <a:lnTo>
                      <a:pt x="426" y="1417"/>
                    </a:lnTo>
                    <a:lnTo>
                      <a:pt x="426" y="1389"/>
                    </a:lnTo>
                    <a:lnTo>
                      <a:pt x="341" y="1417"/>
                    </a:lnTo>
                    <a:lnTo>
                      <a:pt x="284" y="1332"/>
                    </a:lnTo>
                    <a:lnTo>
                      <a:pt x="312" y="1304"/>
                    </a:lnTo>
                    <a:lnTo>
                      <a:pt x="227" y="1247"/>
                    </a:lnTo>
                    <a:lnTo>
                      <a:pt x="171" y="1247"/>
                    </a:lnTo>
                    <a:lnTo>
                      <a:pt x="142" y="1162"/>
                    </a:lnTo>
                    <a:lnTo>
                      <a:pt x="171" y="1134"/>
                    </a:lnTo>
                    <a:lnTo>
                      <a:pt x="199" y="1077"/>
                    </a:lnTo>
                    <a:lnTo>
                      <a:pt x="142" y="1049"/>
                    </a:lnTo>
                    <a:lnTo>
                      <a:pt x="171" y="964"/>
                    </a:lnTo>
                    <a:lnTo>
                      <a:pt x="142" y="907"/>
                    </a:lnTo>
                    <a:lnTo>
                      <a:pt x="171" y="879"/>
                    </a:lnTo>
                    <a:lnTo>
                      <a:pt x="171" y="794"/>
                    </a:lnTo>
                    <a:lnTo>
                      <a:pt x="199" y="765"/>
                    </a:lnTo>
                    <a:lnTo>
                      <a:pt x="114" y="567"/>
                    </a:lnTo>
                    <a:lnTo>
                      <a:pt x="85" y="567"/>
                    </a:lnTo>
                    <a:lnTo>
                      <a:pt x="114" y="482"/>
                    </a:lnTo>
                    <a:lnTo>
                      <a:pt x="85" y="454"/>
                    </a:lnTo>
                    <a:lnTo>
                      <a:pt x="29" y="482"/>
                    </a:lnTo>
                    <a:lnTo>
                      <a:pt x="0" y="454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227" y="227"/>
                    </a:lnTo>
                    <a:lnTo>
                      <a:pt x="341" y="113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39" y="85"/>
                    </a:lnTo>
                    <a:lnTo>
                      <a:pt x="567" y="198"/>
                    </a:lnTo>
                    <a:lnTo>
                      <a:pt x="681" y="227"/>
                    </a:lnTo>
                    <a:lnTo>
                      <a:pt x="681" y="255"/>
                    </a:lnTo>
                    <a:lnTo>
                      <a:pt x="624" y="312"/>
                    </a:lnTo>
                    <a:lnTo>
                      <a:pt x="681" y="454"/>
                    </a:lnTo>
                    <a:lnTo>
                      <a:pt x="738" y="454"/>
                    </a:lnTo>
                    <a:lnTo>
                      <a:pt x="766" y="539"/>
                    </a:lnTo>
                    <a:lnTo>
                      <a:pt x="738" y="567"/>
                    </a:lnTo>
                    <a:lnTo>
                      <a:pt x="738" y="709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738" y="822"/>
                    </a:lnTo>
                    <a:lnTo>
                      <a:pt x="709" y="850"/>
                    </a:lnTo>
                    <a:lnTo>
                      <a:pt x="738" y="879"/>
                    </a:lnTo>
                    <a:lnTo>
                      <a:pt x="738" y="936"/>
                    </a:lnTo>
                    <a:lnTo>
                      <a:pt x="823" y="907"/>
                    </a:lnTo>
                    <a:lnTo>
                      <a:pt x="879" y="850"/>
                    </a:lnTo>
                    <a:lnTo>
                      <a:pt x="936" y="850"/>
                    </a:lnTo>
                    <a:lnTo>
                      <a:pt x="1021" y="936"/>
                    </a:lnTo>
                    <a:lnTo>
                      <a:pt x="1078" y="936"/>
                    </a:lnTo>
                    <a:lnTo>
                      <a:pt x="1134" y="964"/>
                    </a:lnTo>
                    <a:lnTo>
                      <a:pt x="1134" y="1077"/>
                    </a:lnTo>
                    <a:lnTo>
                      <a:pt x="1219" y="1106"/>
                    </a:lnTo>
                    <a:lnTo>
                      <a:pt x="1219" y="964"/>
                    </a:lnTo>
                    <a:lnTo>
                      <a:pt x="1276" y="907"/>
                    </a:lnTo>
                    <a:lnTo>
                      <a:pt x="1276" y="964"/>
                    </a:lnTo>
                    <a:lnTo>
                      <a:pt x="1305" y="992"/>
                    </a:lnTo>
                    <a:lnTo>
                      <a:pt x="1276" y="1049"/>
                    </a:lnTo>
                    <a:lnTo>
                      <a:pt x="1333" y="1134"/>
                    </a:lnTo>
                    <a:lnTo>
                      <a:pt x="1390" y="1162"/>
                    </a:lnTo>
                    <a:lnTo>
                      <a:pt x="1361" y="1191"/>
                    </a:lnTo>
                    <a:lnTo>
                      <a:pt x="1418" y="1191"/>
                    </a:lnTo>
                    <a:lnTo>
                      <a:pt x="1418" y="1247"/>
                    </a:lnTo>
                    <a:lnTo>
                      <a:pt x="1475" y="1247"/>
                    </a:lnTo>
                    <a:lnTo>
                      <a:pt x="1418" y="1276"/>
                    </a:lnTo>
                    <a:lnTo>
                      <a:pt x="1446" y="1332"/>
                    </a:lnTo>
                    <a:lnTo>
                      <a:pt x="1390" y="1361"/>
                    </a:lnTo>
                    <a:lnTo>
                      <a:pt x="1361" y="1304"/>
                    </a:lnTo>
                    <a:lnTo>
                      <a:pt x="1305" y="1332"/>
                    </a:lnTo>
                    <a:lnTo>
                      <a:pt x="1276" y="1446"/>
                    </a:lnTo>
                    <a:lnTo>
                      <a:pt x="1078" y="1701"/>
                    </a:lnTo>
                    <a:lnTo>
                      <a:pt x="936" y="178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1169" y="1692"/>
                <a:ext cx="2183" cy="1332"/>
              </a:xfrm>
              <a:custGeom>
                <a:avLst/>
                <a:gdLst>
                  <a:gd name="T0" fmla="*/ 85 w 2183"/>
                  <a:gd name="T1" fmla="*/ 992 h 1332"/>
                  <a:gd name="T2" fmla="*/ 226 w 2183"/>
                  <a:gd name="T3" fmla="*/ 963 h 1332"/>
                  <a:gd name="T4" fmla="*/ 255 w 2183"/>
                  <a:gd name="T5" fmla="*/ 907 h 1332"/>
                  <a:gd name="T6" fmla="*/ 312 w 2183"/>
                  <a:gd name="T7" fmla="*/ 822 h 1332"/>
                  <a:gd name="T8" fmla="*/ 425 w 2183"/>
                  <a:gd name="T9" fmla="*/ 878 h 1332"/>
                  <a:gd name="T10" fmla="*/ 425 w 2183"/>
                  <a:gd name="T11" fmla="*/ 822 h 1332"/>
                  <a:gd name="T12" fmla="*/ 567 w 2183"/>
                  <a:gd name="T13" fmla="*/ 793 h 1332"/>
                  <a:gd name="T14" fmla="*/ 595 w 2183"/>
                  <a:gd name="T15" fmla="*/ 850 h 1332"/>
                  <a:gd name="T16" fmla="*/ 652 w 2183"/>
                  <a:gd name="T17" fmla="*/ 850 h 1332"/>
                  <a:gd name="T18" fmla="*/ 793 w 2183"/>
                  <a:gd name="T19" fmla="*/ 822 h 1332"/>
                  <a:gd name="T20" fmla="*/ 879 w 2183"/>
                  <a:gd name="T21" fmla="*/ 623 h 1332"/>
                  <a:gd name="T22" fmla="*/ 935 w 2183"/>
                  <a:gd name="T23" fmla="*/ 595 h 1332"/>
                  <a:gd name="T24" fmla="*/ 1049 w 2183"/>
                  <a:gd name="T25" fmla="*/ 708 h 1332"/>
                  <a:gd name="T26" fmla="*/ 1049 w 2183"/>
                  <a:gd name="T27" fmla="*/ 822 h 1332"/>
                  <a:gd name="T28" fmla="*/ 1049 w 2183"/>
                  <a:gd name="T29" fmla="*/ 963 h 1332"/>
                  <a:gd name="T30" fmla="*/ 1077 w 2183"/>
                  <a:gd name="T31" fmla="*/ 1049 h 1332"/>
                  <a:gd name="T32" fmla="*/ 1049 w 2183"/>
                  <a:gd name="T33" fmla="*/ 1162 h 1332"/>
                  <a:gd name="T34" fmla="*/ 1077 w 2183"/>
                  <a:gd name="T35" fmla="*/ 1190 h 1332"/>
                  <a:gd name="T36" fmla="*/ 1247 w 2183"/>
                  <a:gd name="T37" fmla="*/ 1219 h 1332"/>
                  <a:gd name="T38" fmla="*/ 1417 w 2183"/>
                  <a:gd name="T39" fmla="*/ 1275 h 1332"/>
                  <a:gd name="T40" fmla="*/ 1644 w 2183"/>
                  <a:gd name="T41" fmla="*/ 1190 h 1332"/>
                  <a:gd name="T42" fmla="*/ 1757 w 2183"/>
                  <a:gd name="T43" fmla="*/ 1247 h 1332"/>
                  <a:gd name="T44" fmla="*/ 1842 w 2183"/>
                  <a:gd name="T45" fmla="*/ 1247 h 1332"/>
                  <a:gd name="T46" fmla="*/ 1899 w 2183"/>
                  <a:gd name="T47" fmla="*/ 1332 h 1332"/>
                  <a:gd name="T48" fmla="*/ 2013 w 2183"/>
                  <a:gd name="T49" fmla="*/ 1275 h 1332"/>
                  <a:gd name="T50" fmla="*/ 2013 w 2183"/>
                  <a:gd name="T51" fmla="*/ 1162 h 1332"/>
                  <a:gd name="T52" fmla="*/ 2041 w 2183"/>
                  <a:gd name="T53" fmla="*/ 1077 h 1332"/>
                  <a:gd name="T54" fmla="*/ 2069 w 2183"/>
                  <a:gd name="T55" fmla="*/ 992 h 1332"/>
                  <a:gd name="T56" fmla="*/ 2069 w 2183"/>
                  <a:gd name="T57" fmla="*/ 878 h 1332"/>
                  <a:gd name="T58" fmla="*/ 2126 w 2183"/>
                  <a:gd name="T59" fmla="*/ 822 h 1332"/>
                  <a:gd name="T60" fmla="*/ 2183 w 2183"/>
                  <a:gd name="T61" fmla="*/ 765 h 1332"/>
                  <a:gd name="T62" fmla="*/ 2098 w 2183"/>
                  <a:gd name="T63" fmla="*/ 765 h 1332"/>
                  <a:gd name="T64" fmla="*/ 2041 w 2183"/>
                  <a:gd name="T65" fmla="*/ 708 h 1332"/>
                  <a:gd name="T66" fmla="*/ 2069 w 2183"/>
                  <a:gd name="T67" fmla="*/ 652 h 1332"/>
                  <a:gd name="T68" fmla="*/ 2041 w 2183"/>
                  <a:gd name="T69" fmla="*/ 538 h 1332"/>
                  <a:gd name="T70" fmla="*/ 2041 w 2183"/>
                  <a:gd name="T71" fmla="*/ 453 h 1332"/>
                  <a:gd name="T72" fmla="*/ 1984 w 2183"/>
                  <a:gd name="T73" fmla="*/ 396 h 1332"/>
                  <a:gd name="T74" fmla="*/ 1927 w 2183"/>
                  <a:gd name="T75" fmla="*/ 255 h 1332"/>
                  <a:gd name="T76" fmla="*/ 1871 w 2183"/>
                  <a:gd name="T77" fmla="*/ 198 h 1332"/>
                  <a:gd name="T78" fmla="*/ 1757 w 2183"/>
                  <a:gd name="T79" fmla="*/ 85 h 1332"/>
                  <a:gd name="T80" fmla="*/ 1644 w 2183"/>
                  <a:gd name="T81" fmla="*/ 113 h 1332"/>
                  <a:gd name="T82" fmla="*/ 1417 w 2183"/>
                  <a:gd name="T83" fmla="*/ 0 h 1332"/>
                  <a:gd name="T84" fmla="*/ 1332 w 2183"/>
                  <a:gd name="T85" fmla="*/ 56 h 1332"/>
                  <a:gd name="T86" fmla="*/ 1275 w 2183"/>
                  <a:gd name="T87" fmla="*/ 141 h 1332"/>
                  <a:gd name="T88" fmla="*/ 1134 w 2183"/>
                  <a:gd name="T89" fmla="*/ 198 h 1332"/>
                  <a:gd name="T90" fmla="*/ 1105 w 2183"/>
                  <a:gd name="T91" fmla="*/ 113 h 1332"/>
                  <a:gd name="T92" fmla="*/ 964 w 2183"/>
                  <a:gd name="T93" fmla="*/ 198 h 1332"/>
                  <a:gd name="T94" fmla="*/ 879 w 2183"/>
                  <a:gd name="T95" fmla="*/ 113 h 1332"/>
                  <a:gd name="T96" fmla="*/ 793 w 2183"/>
                  <a:gd name="T97" fmla="*/ 170 h 1332"/>
                  <a:gd name="T98" fmla="*/ 765 w 2183"/>
                  <a:gd name="T99" fmla="*/ 255 h 1332"/>
                  <a:gd name="T100" fmla="*/ 680 w 2183"/>
                  <a:gd name="T101" fmla="*/ 170 h 1332"/>
                  <a:gd name="T102" fmla="*/ 595 w 2183"/>
                  <a:gd name="T103" fmla="*/ 85 h 1332"/>
                  <a:gd name="T104" fmla="*/ 482 w 2183"/>
                  <a:gd name="T105" fmla="*/ 113 h 1332"/>
                  <a:gd name="T106" fmla="*/ 510 w 2183"/>
                  <a:gd name="T107" fmla="*/ 226 h 1332"/>
                  <a:gd name="T108" fmla="*/ 425 w 2183"/>
                  <a:gd name="T109" fmla="*/ 340 h 1332"/>
                  <a:gd name="T110" fmla="*/ 425 w 2183"/>
                  <a:gd name="T111" fmla="*/ 396 h 1332"/>
                  <a:gd name="T112" fmla="*/ 340 w 2183"/>
                  <a:gd name="T113" fmla="*/ 396 h 1332"/>
                  <a:gd name="T114" fmla="*/ 283 w 2183"/>
                  <a:gd name="T115" fmla="*/ 482 h 1332"/>
                  <a:gd name="T116" fmla="*/ 226 w 2183"/>
                  <a:gd name="T117" fmla="*/ 482 h 1332"/>
                  <a:gd name="T118" fmla="*/ 56 w 2183"/>
                  <a:gd name="T119" fmla="*/ 623 h 1332"/>
                  <a:gd name="T120" fmla="*/ 0 w 2183"/>
                  <a:gd name="T121" fmla="*/ 680 h 1332"/>
                  <a:gd name="T122" fmla="*/ 141 w 2183"/>
                  <a:gd name="T123" fmla="*/ 737 h 1332"/>
                  <a:gd name="T124" fmla="*/ 113 w 2183"/>
                  <a:gd name="T125" fmla="*/ 765 h 1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83" h="1332">
                    <a:moveTo>
                      <a:pt x="56" y="935"/>
                    </a:moveTo>
                    <a:lnTo>
                      <a:pt x="85" y="992"/>
                    </a:lnTo>
                    <a:lnTo>
                      <a:pt x="141" y="1020"/>
                    </a:lnTo>
                    <a:lnTo>
                      <a:pt x="226" y="963"/>
                    </a:lnTo>
                    <a:lnTo>
                      <a:pt x="226" y="935"/>
                    </a:lnTo>
                    <a:lnTo>
                      <a:pt x="255" y="907"/>
                    </a:lnTo>
                    <a:lnTo>
                      <a:pt x="283" y="822"/>
                    </a:lnTo>
                    <a:lnTo>
                      <a:pt x="312" y="822"/>
                    </a:lnTo>
                    <a:lnTo>
                      <a:pt x="340" y="878"/>
                    </a:lnTo>
                    <a:lnTo>
                      <a:pt x="425" y="878"/>
                    </a:lnTo>
                    <a:lnTo>
                      <a:pt x="453" y="850"/>
                    </a:lnTo>
                    <a:lnTo>
                      <a:pt x="425" y="822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595" y="850"/>
                    </a:lnTo>
                    <a:lnTo>
                      <a:pt x="652" y="907"/>
                    </a:lnTo>
                    <a:lnTo>
                      <a:pt x="652" y="850"/>
                    </a:lnTo>
                    <a:lnTo>
                      <a:pt x="765" y="765"/>
                    </a:lnTo>
                    <a:lnTo>
                      <a:pt x="793" y="822"/>
                    </a:lnTo>
                    <a:lnTo>
                      <a:pt x="822" y="708"/>
                    </a:lnTo>
                    <a:lnTo>
                      <a:pt x="879" y="623"/>
                    </a:lnTo>
                    <a:lnTo>
                      <a:pt x="907" y="623"/>
                    </a:lnTo>
                    <a:lnTo>
                      <a:pt x="935" y="595"/>
                    </a:lnTo>
                    <a:lnTo>
                      <a:pt x="992" y="680"/>
                    </a:lnTo>
                    <a:lnTo>
                      <a:pt x="1049" y="708"/>
                    </a:lnTo>
                    <a:lnTo>
                      <a:pt x="1020" y="737"/>
                    </a:lnTo>
                    <a:lnTo>
                      <a:pt x="1049" y="822"/>
                    </a:lnTo>
                    <a:lnTo>
                      <a:pt x="992" y="935"/>
                    </a:lnTo>
                    <a:lnTo>
                      <a:pt x="1049" y="963"/>
                    </a:lnTo>
                    <a:lnTo>
                      <a:pt x="1020" y="1020"/>
                    </a:lnTo>
                    <a:lnTo>
                      <a:pt x="1077" y="1049"/>
                    </a:lnTo>
                    <a:lnTo>
                      <a:pt x="1049" y="1134"/>
                    </a:lnTo>
                    <a:lnTo>
                      <a:pt x="1049" y="1162"/>
                    </a:lnTo>
                    <a:lnTo>
                      <a:pt x="1077" y="1162"/>
                    </a:lnTo>
                    <a:lnTo>
                      <a:pt x="1077" y="1190"/>
                    </a:lnTo>
                    <a:lnTo>
                      <a:pt x="1247" y="1190"/>
                    </a:lnTo>
                    <a:lnTo>
                      <a:pt x="1247" y="1219"/>
                    </a:lnTo>
                    <a:lnTo>
                      <a:pt x="1332" y="1219"/>
                    </a:lnTo>
                    <a:lnTo>
                      <a:pt x="1417" y="1275"/>
                    </a:lnTo>
                    <a:lnTo>
                      <a:pt x="1559" y="1162"/>
                    </a:lnTo>
                    <a:lnTo>
                      <a:pt x="1644" y="1190"/>
                    </a:lnTo>
                    <a:lnTo>
                      <a:pt x="1701" y="1247"/>
                    </a:lnTo>
                    <a:lnTo>
                      <a:pt x="1757" y="1247"/>
                    </a:lnTo>
                    <a:lnTo>
                      <a:pt x="1786" y="1190"/>
                    </a:lnTo>
                    <a:lnTo>
                      <a:pt x="1842" y="1247"/>
                    </a:lnTo>
                    <a:lnTo>
                      <a:pt x="1842" y="1332"/>
                    </a:lnTo>
                    <a:lnTo>
                      <a:pt x="1899" y="1332"/>
                    </a:lnTo>
                    <a:lnTo>
                      <a:pt x="1956" y="1275"/>
                    </a:lnTo>
                    <a:lnTo>
                      <a:pt x="2013" y="1275"/>
                    </a:lnTo>
                    <a:lnTo>
                      <a:pt x="2041" y="1219"/>
                    </a:lnTo>
                    <a:lnTo>
                      <a:pt x="2013" y="1162"/>
                    </a:lnTo>
                    <a:lnTo>
                      <a:pt x="2041" y="1134"/>
                    </a:lnTo>
                    <a:lnTo>
                      <a:pt x="2041" y="1077"/>
                    </a:lnTo>
                    <a:lnTo>
                      <a:pt x="2069" y="1049"/>
                    </a:lnTo>
                    <a:lnTo>
                      <a:pt x="2069" y="992"/>
                    </a:lnTo>
                    <a:lnTo>
                      <a:pt x="2126" y="935"/>
                    </a:lnTo>
                    <a:lnTo>
                      <a:pt x="2069" y="878"/>
                    </a:lnTo>
                    <a:lnTo>
                      <a:pt x="2098" y="822"/>
                    </a:lnTo>
                    <a:lnTo>
                      <a:pt x="2126" y="822"/>
                    </a:lnTo>
                    <a:lnTo>
                      <a:pt x="2126" y="793"/>
                    </a:lnTo>
                    <a:lnTo>
                      <a:pt x="2183" y="765"/>
                    </a:lnTo>
                    <a:lnTo>
                      <a:pt x="2126" y="737"/>
                    </a:lnTo>
                    <a:lnTo>
                      <a:pt x="2098" y="765"/>
                    </a:lnTo>
                    <a:lnTo>
                      <a:pt x="2069" y="708"/>
                    </a:lnTo>
                    <a:lnTo>
                      <a:pt x="2041" y="708"/>
                    </a:lnTo>
                    <a:lnTo>
                      <a:pt x="2041" y="680"/>
                    </a:lnTo>
                    <a:lnTo>
                      <a:pt x="2069" y="652"/>
                    </a:lnTo>
                    <a:lnTo>
                      <a:pt x="2041" y="595"/>
                    </a:lnTo>
                    <a:lnTo>
                      <a:pt x="2041" y="538"/>
                    </a:lnTo>
                    <a:lnTo>
                      <a:pt x="2098" y="510"/>
                    </a:lnTo>
                    <a:lnTo>
                      <a:pt x="2041" y="453"/>
                    </a:lnTo>
                    <a:lnTo>
                      <a:pt x="2013" y="453"/>
                    </a:lnTo>
                    <a:lnTo>
                      <a:pt x="1984" y="396"/>
                    </a:lnTo>
                    <a:lnTo>
                      <a:pt x="2013" y="311"/>
                    </a:lnTo>
                    <a:lnTo>
                      <a:pt x="1927" y="255"/>
                    </a:lnTo>
                    <a:lnTo>
                      <a:pt x="1927" y="198"/>
                    </a:lnTo>
                    <a:lnTo>
                      <a:pt x="1871" y="198"/>
                    </a:lnTo>
                    <a:lnTo>
                      <a:pt x="1871" y="141"/>
                    </a:lnTo>
                    <a:lnTo>
                      <a:pt x="1757" y="85"/>
                    </a:lnTo>
                    <a:lnTo>
                      <a:pt x="1701" y="141"/>
                    </a:lnTo>
                    <a:lnTo>
                      <a:pt x="1644" y="113"/>
                    </a:lnTo>
                    <a:lnTo>
                      <a:pt x="1502" y="113"/>
                    </a:lnTo>
                    <a:lnTo>
                      <a:pt x="1417" y="0"/>
                    </a:lnTo>
                    <a:lnTo>
                      <a:pt x="1360" y="28"/>
                    </a:lnTo>
                    <a:lnTo>
                      <a:pt x="1332" y="56"/>
                    </a:lnTo>
                    <a:lnTo>
                      <a:pt x="1332" y="141"/>
                    </a:lnTo>
                    <a:lnTo>
                      <a:pt x="1275" y="141"/>
                    </a:lnTo>
                    <a:lnTo>
                      <a:pt x="1219" y="255"/>
                    </a:lnTo>
                    <a:lnTo>
                      <a:pt x="1134" y="198"/>
                    </a:lnTo>
                    <a:lnTo>
                      <a:pt x="1162" y="141"/>
                    </a:lnTo>
                    <a:lnTo>
                      <a:pt x="1105" y="113"/>
                    </a:lnTo>
                    <a:lnTo>
                      <a:pt x="1020" y="141"/>
                    </a:lnTo>
                    <a:lnTo>
                      <a:pt x="964" y="198"/>
                    </a:lnTo>
                    <a:lnTo>
                      <a:pt x="879" y="170"/>
                    </a:lnTo>
                    <a:lnTo>
                      <a:pt x="879" y="113"/>
                    </a:lnTo>
                    <a:lnTo>
                      <a:pt x="850" y="113"/>
                    </a:lnTo>
                    <a:lnTo>
                      <a:pt x="793" y="170"/>
                    </a:lnTo>
                    <a:lnTo>
                      <a:pt x="793" y="198"/>
                    </a:lnTo>
                    <a:lnTo>
                      <a:pt x="765" y="255"/>
                    </a:lnTo>
                    <a:lnTo>
                      <a:pt x="708" y="226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595" y="85"/>
                    </a:lnTo>
                    <a:lnTo>
                      <a:pt x="510" y="85"/>
                    </a:lnTo>
                    <a:lnTo>
                      <a:pt x="482" y="113"/>
                    </a:lnTo>
                    <a:lnTo>
                      <a:pt x="510" y="141"/>
                    </a:lnTo>
                    <a:lnTo>
                      <a:pt x="510" y="226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425" y="368"/>
                    </a:lnTo>
                    <a:lnTo>
                      <a:pt x="425" y="396"/>
                    </a:lnTo>
                    <a:lnTo>
                      <a:pt x="397" y="425"/>
                    </a:lnTo>
                    <a:lnTo>
                      <a:pt x="340" y="396"/>
                    </a:lnTo>
                    <a:lnTo>
                      <a:pt x="283" y="453"/>
                    </a:lnTo>
                    <a:lnTo>
                      <a:pt x="283" y="482"/>
                    </a:lnTo>
                    <a:lnTo>
                      <a:pt x="255" y="482"/>
                    </a:lnTo>
                    <a:lnTo>
                      <a:pt x="226" y="482"/>
                    </a:lnTo>
                    <a:lnTo>
                      <a:pt x="56" y="595"/>
                    </a:lnTo>
                    <a:lnTo>
                      <a:pt x="56" y="623"/>
                    </a:lnTo>
                    <a:lnTo>
                      <a:pt x="28" y="623"/>
                    </a:lnTo>
                    <a:lnTo>
                      <a:pt x="0" y="680"/>
                    </a:lnTo>
                    <a:lnTo>
                      <a:pt x="56" y="737"/>
                    </a:lnTo>
                    <a:lnTo>
                      <a:pt x="141" y="737"/>
                    </a:lnTo>
                    <a:lnTo>
                      <a:pt x="170" y="765"/>
                    </a:lnTo>
                    <a:lnTo>
                      <a:pt x="113" y="765"/>
                    </a:lnTo>
                    <a:lnTo>
                      <a:pt x="56" y="93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5" name="Freeform 755"/>
              <p:cNvSpPr>
                <a:spLocks/>
              </p:cNvSpPr>
              <p:nvPr/>
            </p:nvSpPr>
            <p:spPr bwMode="auto">
              <a:xfrm>
                <a:off x="3465" y="699"/>
                <a:ext cx="2183" cy="2212"/>
              </a:xfrm>
              <a:custGeom>
                <a:avLst/>
                <a:gdLst>
                  <a:gd name="T0" fmla="*/ 397 w 2183"/>
                  <a:gd name="T1" fmla="*/ 879 h 2212"/>
                  <a:gd name="T2" fmla="*/ 312 w 2183"/>
                  <a:gd name="T3" fmla="*/ 1021 h 2212"/>
                  <a:gd name="T4" fmla="*/ 680 w 2183"/>
                  <a:gd name="T5" fmla="*/ 1191 h 2212"/>
                  <a:gd name="T6" fmla="*/ 680 w 2183"/>
                  <a:gd name="T7" fmla="*/ 1418 h 2212"/>
                  <a:gd name="T8" fmla="*/ 624 w 2183"/>
                  <a:gd name="T9" fmla="*/ 1673 h 2212"/>
                  <a:gd name="T10" fmla="*/ 737 w 2183"/>
                  <a:gd name="T11" fmla="*/ 1786 h 2212"/>
                  <a:gd name="T12" fmla="*/ 737 w 2183"/>
                  <a:gd name="T13" fmla="*/ 1900 h 2212"/>
                  <a:gd name="T14" fmla="*/ 737 w 2183"/>
                  <a:gd name="T15" fmla="*/ 2042 h 2212"/>
                  <a:gd name="T16" fmla="*/ 936 w 2183"/>
                  <a:gd name="T17" fmla="*/ 2212 h 2212"/>
                  <a:gd name="T18" fmla="*/ 1021 w 2183"/>
                  <a:gd name="T19" fmla="*/ 2155 h 2212"/>
                  <a:gd name="T20" fmla="*/ 1049 w 2183"/>
                  <a:gd name="T21" fmla="*/ 2098 h 2212"/>
                  <a:gd name="T22" fmla="*/ 1134 w 2183"/>
                  <a:gd name="T23" fmla="*/ 1956 h 2212"/>
                  <a:gd name="T24" fmla="*/ 1162 w 2183"/>
                  <a:gd name="T25" fmla="*/ 1758 h 2212"/>
                  <a:gd name="T26" fmla="*/ 1361 w 2183"/>
                  <a:gd name="T27" fmla="*/ 1758 h 2212"/>
                  <a:gd name="T28" fmla="*/ 1474 w 2183"/>
                  <a:gd name="T29" fmla="*/ 1900 h 2212"/>
                  <a:gd name="T30" fmla="*/ 1616 w 2183"/>
                  <a:gd name="T31" fmla="*/ 1843 h 2212"/>
                  <a:gd name="T32" fmla="*/ 1758 w 2183"/>
                  <a:gd name="T33" fmla="*/ 1786 h 2212"/>
                  <a:gd name="T34" fmla="*/ 1956 w 2183"/>
                  <a:gd name="T35" fmla="*/ 1928 h 2212"/>
                  <a:gd name="T36" fmla="*/ 2070 w 2183"/>
                  <a:gd name="T37" fmla="*/ 1871 h 2212"/>
                  <a:gd name="T38" fmla="*/ 2070 w 2183"/>
                  <a:gd name="T39" fmla="*/ 1758 h 2212"/>
                  <a:gd name="T40" fmla="*/ 2098 w 2183"/>
                  <a:gd name="T41" fmla="*/ 1560 h 2212"/>
                  <a:gd name="T42" fmla="*/ 2070 w 2183"/>
                  <a:gd name="T43" fmla="*/ 1304 h 2212"/>
                  <a:gd name="T44" fmla="*/ 1984 w 2183"/>
                  <a:gd name="T45" fmla="*/ 1304 h 2212"/>
                  <a:gd name="T46" fmla="*/ 1956 w 2183"/>
                  <a:gd name="T47" fmla="*/ 1333 h 2212"/>
                  <a:gd name="T48" fmla="*/ 1814 w 2183"/>
                  <a:gd name="T49" fmla="*/ 1333 h 2212"/>
                  <a:gd name="T50" fmla="*/ 1786 w 2183"/>
                  <a:gd name="T51" fmla="*/ 1248 h 2212"/>
                  <a:gd name="T52" fmla="*/ 1701 w 2183"/>
                  <a:gd name="T53" fmla="*/ 1134 h 2212"/>
                  <a:gd name="T54" fmla="*/ 1531 w 2183"/>
                  <a:gd name="T55" fmla="*/ 1049 h 2212"/>
                  <a:gd name="T56" fmla="*/ 1417 w 2183"/>
                  <a:gd name="T57" fmla="*/ 1078 h 2212"/>
                  <a:gd name="T58" fmla="*/ 1304 w 2183"/>
                  <a:gd name="T59" fmla="*/ 993 h 2212"/>
                  <a:gd name="T60" fmla="*/ 1134 w 2183"/>
                  <a:gd name="T61" fmla="*/ 709 h 2212"/>
                  <a:gd name="T62" fmla="*/ 1106 w 2183"/>
                  <a:gd name="T63" fmla="*/ 624 h 2212"/>
                  <a:gd name="T64" fmla="*/ 992 w 2183"/>
                  <a:gd name="T65" fmla="*/ 454 h 2212"/>
                  <a:gd name="T66" fmla="*/ 964 w 2183"/>
                  <a:gd name="T67" fmla="*/ 312 h 2212"/>
                  <a:gd name="T68" fmla="*/ 936 w 2183"/>
                  <a:gd name="T69" fmla="*/ 255 h 2212"/>
                  <a:gd name="T70" fmla="*/ 936 w 2183"/>
                  <a:gd name="T71" fmla="*/ 114 h 2212"/>
                  <a:gd name="T72" fmla="*/ 822 w 2183"/>
                  <a:gd name="T73" fmla="*/ 85 h 2212"/>
                  <a:gd name="T74" fmla="*/ 595 w 2183"/>
                  <a:gd name="T75" fmla="*/ 57 h 2212"/>
                  <a:gd name="T76" fmla="*/ 510 w 2183"/>
                  <a:gd name="T77" fmla="*/ 114 h 2212"/>
                  <a:gd name="T78" fmla="*/ 510 w 2183"/>
                  <a:gd name="T79" fmla="*/ 255 h 2212"/>
                  <a:gd name="T80" fmla="*/ 340 w 2183"/>
                  <a:gd name="T81" fmla="*/ 255 h 2212"/>
                  <a:gd name="T82" fmla="*/ 113 w 2183"/>
                  <a:gd name="T83" fmla="*/ 426 h 2212"/>
                  <a:gd name="T84" fmla="*/ 28 w 2183"/>
                  <a:gd name="T85" fmla="*/ 596 h 2212"/>
                  <a:gd name="T86" fmla="*/ 198 w 2183"/>
                  <a:gd name="T87" fmla="*/ 596 h 2212"/>
                  <a:gd name="T88" fmla="*/ 340 w 2183"/>
                  <a:gd name="T89" fmla="*/ 822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83" h="2212">
                    <a:moveTo>
                      <a:pt x="340" y="822"/>
                    </a:moveTo>
                    <a:lnTo>
                      <a:pt x="369" y="879"/>
                    </a:lnTo>
                    <a:lnTo>
                      <a:pt x="397" y="879"/>
                    </a:lnTo>
                    <a:lnTo>
                      <a:pt x="397" y="964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680" y="1106"/>
                    </a:lnTo>
                    <a:lnTo>
                      <a:pt x="652" y="1134"/>
                    </a:lnTo>
                    <a:lnTo>
                      <a:pt x="680" y="1191"/>
                    </a:lnTo>
                    <a:lnTo>
                      <a:pt x="595" y="1361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709" y="1446"/>
                    </a:lnTo>
                    <a:lnTo>
                      <a:pt x="652" y="1531"/>
                    </a:lnTo>
                    <a:lnTo>
                      <a:pt x="624" y="1673"/>
                    </a:lnTo>
                    <a:lnTo>
                      <a:pt x="794" y="1730"/>
                    </a:lnTo>
                    <a:lnTo>
                      <a:pt x="794" y="1758"/>
                    </a:lnTo>
                    <a:lnTo>
                      <a:pt x="737" y="1786"/>
                    </a:lnTo>
                    <a:lnTo>
                      <a:pt x="765" y="1843"/>
                    </a:lnTo>
                    <a:lnTo>
                      <a:pt x="737" y="1871"/>
                    </a:lnTo>
                    <a:lnTo>
                      <a:pt x="737" y="1900"/>
                    </a:lnTo>
                    <a:lnTo>
                      <a:pt x="680" y="1928"/>
                    </a:lnTo>
                    <a:lnTo>
                      <a:pt x="680" y="2013"/>
                    </a:lnTo>
                    <a:lnTo>
                      <a:pt x="737" y="2042"/>
                    </a:lnTo>
                    <a:lnTo>
                      <a:pt x="737" y="2098"/>
                    </a:lnTo>
                    <a:lnTo>
                      <a:pt x="822" y="2098"/>
                    </a:lnTo>
                    <a:lnTo>
                      <a:pt x="936" y="2212"/>
                    </a:lnTo>
                    <a:lnTo>
                      <a:pt x="964" y="2155"/>
                    </a:lnTo>
                    <a:lnTo>
                      <a:pt x="992" y="2183"/>
                    </a:lnTo>
                    <a:lnTo>
                      <a:pt x="1021" y="2155"/>
                    </a:lnTo>
                    <a:lnTo>
                      <a:pt x="1049" y="2155"/>
                    </a:lnTo>
                    <a:lnTo>
                      <a:pt x="1077" y="2155"/>
                    </a:lnTo>
                    <a:lnTo>
                      <a:pt x="1049" y="2098"/>
                    </a:lnTo>
                    <a:lnTo>
                      <a:pt x="1106" y="2070"/>
                    </a:lnTo>
                    <a:lnTo>
                      <a:pt x="1077" y="1956"/>
                    </a:lnTo>
                    <a:lnTo>
                      <a:pt x="1134" y="1956"/>
                    </a:lnTo>
                    <a:lnTo>
                      <a:pt x="1106" y="1900"/>
                    </a:lnTo>
                    <a:lnTo>
                      <a:pt x="1162" y="1815"/>
                    </a:lnTo>
                    <a:lnTo>
                      <a:pt x="1162" y="1758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58"/>
                    </a:lnTo>
                    <a:lnTo>
                      <a:pt x="1446" y="1928"/>
                    </a:lnTo>
                    <a:lnTo>
                      <a:pt x="1474" y="1900"/>
                    </a:lnTo>
                    <a:lnTo>
                      <a:pt x="1531" y="1928"/>
                    </a:lnTo>
                    <a:lnTo>
                      <a:pt x="1531" y="1843"/>
                    </a:lnTo>
                    <a:lnTo>
                      <a:pt x="1616" y="1843"/>
                    </a:lnTo>
                    <a:lnTo>
                      <a:pt x="1616" y="1786"/>
                    </a:lnTo>
                    <a:lnTo>
                      <a:pt x="1673" y="1815"/>
                    </a:lnTo>
                    <a:lnTo>
                      <a:pt x="1758" y="1786"/>
                    </a:lnTo>
                    <a:lnTo>
                      <a:pt x="1758" y="1843"/>
                    </a:lnTo>
                    <a:lnTo>
                      <a:pt x="1928" y="1900"/>
                    </a:lnTo>
                    <a:lnTo>
                      <a:pt x="1956" y="1928"/>
                    </a:lnTo>
                    <a:lnTo>
                      <a:pt x="2013" y="1900"/>
                    </a:lnTo>
                    <a:lnTo>
                      <a:pt x="2041" y="1928"/>
                    </a:lnTo>
                    <a:lnTo>
                      <a:pt x="2070" y="1871"/>
                    </a:lnTo>
                    <a:lnTo>
                      <a:pt x="2041" y="1843"/>
                    </a:lnTo>
                    <a:lnTo>
                      <a:pt x="2070" y="1786"/>
                    </a:lnTo>
                    <a:lnTo>
                      <a:pt x="2070" y="1758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098" y="1560"/>
                    </a:lnTo>
                    <a:lnTo>
                      <a:pt x="2126" y="1503"/>
                    </a:lnTo>
                    <a:lnTo>
                      <a:pt x="2183" y="1333"/>
                    </a:lnTo>
                    <a:lnTo>
                      <a:pt x="2070" y="1304"/>
                    </a:lnTo>
                    <a:lnTo>
                      <a:pt x="2070" y="1248"/>
                    </a:lnTo>
                    <a:lnTo>
                      <a:pt x="2013" y="1304"/>
                    </a:lnTo>
                    <a:lnTo>
                      <a:pt x="1984" y="1304"/>
                    </a:lnTo>
                    <a:lnTo>
                      <a:pt x="1928" y="1276"/>
                    </a:lnTo>
                    <a:lnTo>
                      <a:pt x="1899" y="1276"/>
                    </a:lnTo>
                    <a:lnTo>
                      <a:pt x="1956" y="1333"/>
                    </a:lnTo>
                    <a:lnTo>
                      <a:pt x="1899" y="1389"/>
                    </a:lnTo>
                    <a:lnTo>
                      <a:pt x="1843" y="1389"/>
                    </a:lnTo>
                    <a:lnTo>
                      <a:pt x="1814" y="1333"/>
                    </a:lnTo>
                    <a:lnTo>
                      <a:pt x="1758" y="1333"/>
                    </a:lnTo>
                    <a:lnTo>
                      <a:pt x="1729" y="1304"/>
                    </a:lnTo>
                    <a:lnTo>
                      <a:pt x="1786" y="1248"/>
                    </a:lnTo>
                    <a:lnTo>
                      <a:pt x="1814" y="1219"/>
                    </a:lnTo>
                    <a:lnTo>
                      <a:pt x="1729" y="1219"/>
                    </a:lnTo>
                    <a:lnTo>
                      <a:pt x="1701" y="1134"/>
                    </a:lnTo>
                    <a:lnTo>
                      <a:pt x="1616" y="1078"/>
                    </a:lnTo>
                    <a:lnTo>
                      <a:pt x="1559" y="1021"/>
                    </a:lnTo>
                    <a:lnTo>
                      <a:pt x="1531" y="1049"/>
                    </a:lnTo>
                    <a:lnTo>
                      <a:pt x="1531" y="1106"/>
                    </a:lnTo>
                    <a:lnTo>
                      <a:pt x="1446" y="1163"/>
                    </a:lnTo>
                    <a:lnTo>
                      <a:pt x="1417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993"/>
                    </a:lnTo>
                    <a:lnTo>
                      <a:pt x="1276" y="936"/>
                    </a:lnTo>
                    <a:lnTo>
                      <a:pt x="1162" y="822"/>
                    </a:lnTo>
                    <a:lnTo>
                      <a:pt x="1134" y="709"/>
                    </a:lnTo>
                    <a:lnTo>
                      <a:pt x="1162" y="709"/>
                    </a:lnTo>
                    <a:lnTo>
                      <a:pt x="1191" y="624"/>
                    </a:lnTo>
                    <a:lnTo>
                      <a:pt x="1106" y="624"/>
                    </a:lnTo>
                    <a:lnTo>
                      <a:pt x="1106" y="539"/>
                    </a:lnTo>
                    <a:lnTo>
                      <a:pt x="1049" y="454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992" y="369"/>
                    </a:lnTo>
                    <a:lnTo>
                      <a:pt x="964" y="312"/>
                    </a:lnTo>
                    <a:lnTo>
                      <a:pt x="936" y="341"/>
                    </a:lnTo>
                    <a:lnTo>
                      <a:pt x="907" y="284"/>
                    </a:lnTo>
                    <a:lnTo>
                      <a:pt x="936" y="255"/>
                    </a:lnTo>
                    <a:lnTo>
                      <a:pt x="907" y="227"/>
                    </a:lnTo>
                    <a:lnTo>
                      <a:pt x="907" y="142"/>
                    </a:lnTo>
                    <a:lnTo>
                      <a:pt x="936" y="114"/>
                    </a:lnTo>
                    <a:lnTo>
                      <a:pt x="936" y="0"/>
                    </a:lnTo>
                    <a:lnTo>
                      <a:pt x="907" y="0"/>
                    </a:lnTo>
                    <a:lnTo>
                      <a:pt x="822" y="85"/>
                    </a:lnTo>
                    <a:lnTo>
                      <a:pt x="737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95" y="114"/>
                    </a:lnTo>
                    <a:lnTo>
                      <a:pt x="567" y="142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539" y="199"/>
                    </a:lnTo>
                    <a:lnTo>
                      <a:pt x="510" y="255"/>
                    </a:lnTo>
                    <a:lnTo>
                      <a:pt x="482" y="227"/>
                    </a:lnTo>
                    <a:lnTo>
                      <a:pt x="397" y="284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98" y="397"/>
                    </a:lnTo>
                    <a:lnTo>
                      <a:pt x="113" y="426"/>
                    </a:lnTo>
                    <a:lnTo>
                      <a:pt x="57" y="539"/>
                    </a:lnTo>
                    <a:lnTo>
                      <a:pt x="0" y="539"/>
                    </a:lnTo>
                    <a:lnTo>
                      <a:pt x="28" y="596"/>
                    </a:lnTo>
                    <a:lnTo>
                      <a:pt x="113" y="596"/>
                    </a:lnTo>
                    <a:lnTo>
                      <a:pt x="142" y="624"/>
                    </a:lnTo>
                    <a:lnTo>
                      <a:pt x="198" y="596"/>
                    </a:lnTo>
                    <a:lnTo>
                      <a:pt x="198" y="681"/>
                    </a:lnTo>
                    <a:lnTo>
                      <a:pt x="284" y="681"/>
                    </a:lnTo>
                    <a:lnTo>
                      <a:pt x="340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97" name="Freeform 757"/>
              <p:cNvSpPr>
                <a:spLocks/>
              </p:cNvSpPr>
              <p:nvPr/>
            </p:nvSpPr>
            <p:spPr bwMode="auto">
              <a:xfrm>
                <a:off x="4060" y="132"/>
                <a:ext cx="2580" cy="2070"/>
              </a:xfrm>
              <a:custGeom>
                <a:avLst/>
                <a:gdLst>
                  <a:gd name="T0" fmla="*/ 142 w 2580"/>
                  <a:gd name="T1" fmla="*/ 652 h 2070"/>
                  <a:gd name="T2" fmla="*/ 312 w 2580"/>
                  <a:gd name="T3" fmla="*/ 567 h 2070"/>
                  <a:gd name="T4" fmla="*/ 312 w 2580"/>
                  <a:gd name="T5" fmla="*/ 709 h 2070"/>
                  <a:gd name="T6" fmla="*/ 312 w 2580"/>
                  <a:gd name="T7" fmla="*/ 851 h 2070"/>
                  <a:gd name="T8" fmla="*/ 397 w 2580"/>
                  <a:gd name="T9" fmla="*/ 936 h 2070"/>
                  <a:gd name="T10" fmla="*/ 426 w 2580"/>
                  <a:gd name="T11" fmla="*/ 1021 h 2070"/>
                  <a:gd name="T12" fmla="*/ 511 w 2580"/>
                  <a:gd name="T13" fmla="*/ 1191 h 2070"/>
                  <a:gd name="T14" fmla="*/ 539 w 2580"/>
                  <a:gd name="T15" fmla="*/ 1276 h 2070"/>
                  <a:gd name="T16" fmla="*/ 709 w 2580"/>
                  <a:gd name="T17" fmla="*/ 1560 h 2070"/>
                  <a:gd name="T18" fmla="*/ 766 w 2580"/>
                  <a:gd name="T19" fmla="*/ 1645 h 2070"/>
                  <a:gd name="T20" fmla="*/ 936 w 2580"/>
                  <a:gd name="T21" fmla="*/ 1673 h 2070"/>
                  <a:gd name="T22" fmla="*/ 1021 w 2580"/>
                  <a:gd name="T23" fmla="*/ 1645 h 2070"/>
                  <a:gd name="T24" fmla="*/ 1219 w 2580"/>
                  <a:gd name="T25" fmla="*/ 1786 h 2070"/>
                  <a:gd name="T26" fmla="*/ 1219 w 2580"/>
                  <a:gd name="T27" fmla="*/ 1900 h 2070"/>
                  <a:gd name="T28" fmla="*/ 1361 w 2580"/>
                  <a:gd name="T29" fmla="*/ 1900 h 2070"/>
                  <a:gd name="T30" fmla="*/ 1389 w 2580"/>
                  <a:gd name="T31" fmla="*/ 1871 h 2070"/>
                  <a:gd name="T32" fmla="*/ 1475 w 2580"/>
                  <a:gd name="T33" fmla="*/ 1871 h 2070"/>
                  <a:gd name="T34" fmla="*/ 1588 w 2580"/>
                  <a:gd name="T35" fmla="*/ 2070 h 2070"/>
                  <a:gd name="T36" fmla="*/ 1673 w 2580"/>
                  <a:gd name="T37" fmla="*/ 1928 h 2070"/>
                  <a:gd name="T38" fmla="*/ 1843 w 2580"/>
                  <a:gd name="T39" fmla="*/ 1871 h 2070"/>
                  <a:gd name="T40" fmla="*/ 1701 w 2580"/>
                  <a:gd name="T41" fmla="*/ 1786 h 2070"/>
                  <a:gd name="T42" fmla="*/ 1730 w 2580"/>
                  <a:gd name="T43" fmla="*/ 1645 h 2070"/>
                  <a:gd name="T44" fmla="*/ 1730 w 2580"/>
                  <a:gd name="T45" fmla="*/ 1446 h 2070"/>
                  <a:gd name="T46" fmla="*/ 1815 w 2580"/>
                  <a:gd name="T47" fmla="*/ 1389 h 2070"/>
                  <a:gd name="T48" fmla="*/ 2013 w 2580"/>
                  <a:gd name="T49" fmla="*/ 1361 h 2070"/>
                  <a:gd name="T50" fmla="*/ 2098 w 2580"/>
                  <a:gd name="T51" fmla="*/ 1503 h 2070"/>
                  <a:gd name="T52" fmla="*/ 2155 w 2580"/>
                  <a:gd name="T53" fmla="*/ 1588 h 2070"/>
                  <a:gd name="T54" fmla="*/ 2297 w 2580"/>
                  <a:gd name="T55" fmla="*/ 1531 h 2070"/>
                  <a:gd name="T56" fmla="*/ 2325 w 2580"/>
                  <a:gd name="T57" fmla="*/ 1389 h 2070"/>
                  <a:gd name="T58" fmla="*/ 2523 w 2580"/>
                  <a:gd name="T59" fmla="*/ 1389 h 2070"/>
                  <a:gd name="T60" fmla="*/ 2438 w 2580"/>
                  <a:gd name="T61" fmla="*/ 1219 h 2070"/>
                  <a:gd name="T62" fmla="*/ 2467 w 2580"/>
                  <a:gd name="T63" fmla="*/ 964 h 2070"/>
                  <a:gd name="T64" fmla="*/ 2467 w 2580"/>
                  <a:gd name="T65" fmla="*/ 794 h 2070"/>
                  <a:gd name="T66" fmla="*/ 2552 w 2580"/>
                  <a:gd name="T67" fmla="*/ 539 h 2070"/>
                  <a:gd name="T68" fmla="*/ 2268 w 2580"/>
                  <a:gd name="T69" fmla="*/ 284 h 2070"/>
                  <a:gd name="T70" fmla="*/ 2127 w 2580"/>
                  <a:gd name="T71" fmla="*/ 142 h 2070"/>
                  <a:gd name="T72" fmla="*/ 1815 w 2580"/>
                  <a:gd name="T73" fmla="*/ 227 h 2070"/>
                  <a:gd name="T74" fmla="*/ 1701 w 2580"/>
                  <a:gd name="T75" fmla="*/ 170 h 2070"/>
                  <a:gd name="T76" fmla="*/ 1560 w 2580"/>
                  <a:gd name="T77" fmla="*/ 114 h 2070"/>
                  <a:gd name="T78" fmla="*/ 1418 w 2580"/>
                  <a:gd name="T79" fmla="*/ 114 h 2070"/>
                  <a:gd name="T80" fmla="*/ 1248 w 2580"/>
                  <a:gd name="T81" fmla="*/ 199 h 2070"/>
                  <a:gd name="T82" fmla="*/ 1134 w 2580"/>
                  <a:gd name="T83" fmla="*/ 114 h 2070"/>
                  <a:gd name="T84" fmla="*/ 964 w 2580"/>
                  <a:gd name="T85" fmla="*/ 85 h 2070"/>
                  <a:gd name="T86" fmla="*/ 766 w 2580"/>
                  <a:gd name="T87" fmla="*/ 114 h 2070"/>
                  <a:gd name="T88" fmla="*/ 624 w 2580"/>
                  <a:gd name="T89" fmla="*/ 0 h 2070"/>
                  <a:gd name="T90" fmla="*/ 284 w 2580"/>
                  <a:gd name="T91" fmla="*/ 227 h 2070"/>
                  <a:gd name="T92" fmla="*/ 199 w 2580"/>
                  <a:gd name="T93" fmla="*/ 341 h 2070"/>
                  <a:gd name="T94" fmla="*/ 114 w 2580"/>
                  <a:gd name="T95" fmla="*/ 567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80" h="2070">
                    <a:moveTo>
                      <a:pt x="0" y="624"/>
                    </a:moveTo>
                    <a:lnTo>
                      <a:pt x="114" y="624"/>
                    </a:lnTo>
                    <a:lnTo>
                      <a:pt x="142" y="652"/>
                    </a:lnTo>
                    <a:lnTo>
                      <a:pt x="199" y="652"/>
                    </a:lnTo>
                    <a:lnTo>
                      <a:pt x="227" y="652"/>
                    </a:lnTo>
                    <a:lnTo>
                      <a:pt x="312" y="567"/>
                    </a:lnTo>
                    <a:lnTo>
                      <a:pt x="341" y="567"/>
                    </a:lnTo>
                    <a:lnTo>
                      <a:pt x="341" y="681"/>
                    </a:lnTo>
                    <a:lnTo>
                      <a:pt x="312" y="709"/>
                    </a:lnTo>
                    <a:lnTo>
                      <a:pt x="312" y="794"/>
                    </a:lnTo>
                    <a:lnTo>
                      <a:pt x="341" y="822"/>
                    </a:lnTo>
                    <a:lnTo>
                      <a:pt x="312" y="851"/>
                    </a:lnTo>
                    <a:lnTo>
                      <a:pt x="341" y="908"/>
                    </a:lnTo>
                    <a:lnTo>
                      <a:pt x="369" y="879"/>
                    </a:lnTo>
                    <a:lnTo>
                      <a:pt x="397" y="936"/>
                    </a:lnTo>
                    <a:lnTo>
                      <a:pt x="369" y="993"/>
                    </a:lnTo>
                    <a:lnTo>
                      <a:pt x="397" y="1021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511" y="1106"/>
                    </a:lnTo>
                    <a:lnTo>
                      <a:pt x="511" y="1191"/>
                    </a:lnTo>
                    <a:lnTo>
                      <a:pt x="596" y="1191"/>
                    </a:lnTo>
                    <a:lnTo>
                      <a:pt x="567" y="1276"/>
                    </a:lnTo>
                    <a:lnTo>
                      <a:pt x="539" y="1276"/>
                    </a:lnTo>
                    <a:lnTo>
                      <a:pt x="567" y="1389"/>
                    </a:lnTo>
                    <a:lnTo>
                      <a:pt x="681" y="1503"/>
                    </a:lnTo>
                    <a:lnTo>
                      <a:pt x="709" y="1560"/>
                    </a:lnTo>
                    <a:lnTo>
                      <a:pt x="766" y="1588"/>
                    </a:lnTo>
                    <a:lnTo>
                      <a:pt x="766" y="1616"/>
                    </a:lnTo>
                    <a:lnTo>
                      <a:pt x="766" y="1645"/>
                    </a:lnTo>
                    <a:lnTo>
                      <a:pt x="822" y="1645"/>
                    </a:lnTo>
                    <a:lnTo>
                      <a:pt x="851" y="1730"/>
                    </a:lnTo>
                    <a:lnTo>
                      <a:pt x="936" y="1673"/>
                    </a:lnTo>
                    <a:lnTo>
                      <a:pt x="936" y="1616"/>
                    </a:lnTo>
                    <a:lnTo>
                      <a:pt x="964" y="1588"/>
                    </a:lnTo>
                    <a:lnTo>
                      <a:pt x="1021" y="1645"/>
                    </a:lnTo>
                    <a:lnTo>
                      <a:pt x="1106" y="1701"/>
                    </a:lnTo>
                    <a:lnTo>
                      <a:pt x="1134" y="1786"/>
                    </a:lnTo>
                    <a:lnTo>
                      <a:pt x="1219" y="1786"/>
                    </a:lnTo>
                    <a:lnTo>
                      <a:pt x="1134" y="1871"/>
                    </a:lnTo>
                    <a:lnTo>
                      <a:pt x="1163" y="1900"/>
                    </a:lnTo>
                    <a:lnTo>
                      <a:pt x="1219" y="1900"/>
                    </a:lnTo>
                    <a:lnTo>
                      <a:pt x="1248" y="1956"/>
                    </a:lnTo>
                    <a:lnTo>
                      <a:pt x="1304" y="1956"/>
                    </a:lnTo>
                    <a:lnTo>
                      <a:pt x="1361" y="1900"/>
                    </a:lnTo>
                    <a:lnTo>
                      <a:pt x="1304" y="1843"/>
                    </a:lnTo>
                    <a:lnTo>
                      <a:pt x="1333" y="1843"/>
                    </a:lnTo>
                    <a:lnTo>
                      <a:pt x="1389" y="1871"/>
                    </a:lnTo>
                    <a:lnTo>
                      <a:pt x="1418" y="1871"/>
                    </a:lnTo>
                    <a:lnTo>
                      <a:pt x="1475" y="1815"/>
                    </a:lnTo>
                    <a:lnTo>
                      <a:pt x="1475" y="1871"/>
                    </a:lnTo>
                    <a:lnTo>
                      <a:pt x="1588" y="1900"/>
                    </a:lnTo>
                    <a:lnTo>
                      <a:pt x="1531" y="2070"/>
                    </a:lnTo>
                    <a:lnTo>
                      <a:pt x="1588" y="2070"/>
                    </a:lnTo>
                    <a:lnTo>
                      <a:pt x="1616" y="2013"/>
                    </a:lnTo>
                    <a:lnTo>
                      <a:pt x="1645" y="2013"/>
                    </a:lnTo>
                    <a:lnTo>
                      <a:pt x="1673" y="1928"/>
                    </a:lnTo>
                    <a:lnTo>
                      <a:pt x="1730" y="1956"/>
                    </a:lnTo>
                    <a:lnTo>
                      <a:pt x="1815" y="1928"/>
                    </a:lnTo>
                    <a:lnTo>
                      <a:pt x="1843" y="1871"/>
                    </a:lnTo>
                    <a:lnTo>
                      <a:pt x="1786" y="1843"/>
                    </a:lnTo>
                    <a:lnTo>
                      <a:pt x="1730" y="1786"/>
                    </a:lnTo>
                    <a:lnTo>
                      <a:pt x="1701" y="1786"/>
                    </a:lnTo>
                    <a:lnTo>
                      <a:pt x="1673" y="1730"/>
                    </a:lnTo>
                    <a:lnTo>
                      <a:pt x="1701" y="1701"/>
                    </a:lnTo>
                    <a:lnTo>
                      <a:pt x="1730" y="1645"/>
                    </a:lnTo>
                    <a:lnTo>
                      <a:pt x="1701" y="1560"/>
                    </a:lnTo>
                    <a:lnTo>
                      <a:pt x="1730" y="1531"/>
                    </a:lnTo>
                    <a:lnTo>
                      <a:pt x="1730" y="1446"/>
                    </a:lnTo>
                    <a:lnTo>
                      <a:pt x="1786" y="1446"/>
                    </a:lnTo>
                    <a:lnTo>
                      <a:pt x="1786" y="1389"/>
                    </a:lnTo>
                    <a:lnTo>
                      <a:pt x="1815" y="1389"/>
                    </a:lnTo>
                    <a:lnTo>
                      <a:pt x="1871" y="1418"/>
                    </a:lnTo>
                    <a:lnTo>
                      <a:pt x="1956" y="1418"/>
                    </a:lnTo>
                    <a:lnTo>
                      <a:pt x="2013" y="1361"/>
                    </a:lnTo>
                    <a:lnTo>
                      <a:pt x="2042" y="1361"/>
                    </a:lnTo>
                    <a:lnTo>
                      <a:pt x="2098" y="1446"/>
                    </a:lnTo>
                    <a:lnTo>
                      <a:pt x="2098" y="1503"/>
                    </a:lnTo>
                    <a:lnTo>
                      <a:pt x="2127" y="1531"/>
                    </a:lnTo>
                    <a:lnTo>
                      <a:pt x="2098" y="1560"/>
                    </a:lnTo>
                    <a:lnTo>
                      <a:pt x="2155" y="1588"/>
                    </a:lnTo>
                    <a:lnTo>
                      <a:pt x="2183" y="1645"/>
                    </a:lnTo>
                    <a:lnTo>
                      <a:pt x="2183" y="1588"/>
                    </a:lnTo>
                    <a:lnTo>
                      <a:pt x="2297" y="1531"/>
                    </a:lnTo>
                    <a:lnTo>
                      <a:pt x="2325" y="1418"/>
                    </a:lnTo>
                    <a:lnTo>
                      <a:pt x="2297" y="1418"/>
                    </a:lnTo>
                    <a:lnTo>
                      <a:pt x="2325" y="1389"/>
                    </a:lnTo>
                    <a:lnTo>
                      <a:pt x="2410" y="1418"/>
                    </a:lnTo>
                    <a:lnTo>
                      <a:pt x="2495" y="1418"/>
                    </a:lnTo>
                    <a:lnTo>
                      <a:pt x="2523" y="1389"/>
                    </a:lnTo>
                    <a:lnTo>
                      <a:pt x="2580" y="1389"/>
                    </a:lnTo>
                    <a:lnTo>
                      <a:pt x="2467" y="1219"/>
                    </a:lnTo>
                    <a:lnTo>
                      <a:pt x="2438" y="1219"/>
                    </a:lnTo>
                    <a:lnTo>
                      <a:pt x="2410" y="1106"/>
                    </a:lnTo>
                    <a:lnTo>
                      <a:pt x="2467" y="1049"/>
                    </a:lnTo>
                    <a:lnTo>
                      <a:pt x="2467" y="964"/>
                    </a:lnTo>
                    <a:lnTo>
                      <a:pt x="2495" y="936"/>
                    </a:lnTo>
                    <a:lnTo>
                      <a:pt x="2410" y="822"/>
                    </a:lnTo>
                    <a:lnTo>
                      <a:pt x="2467" y="794"/>
                    </a:lnTo>
                    <a:lnTo>
                      <a:pt x="2467" y="737"/>
                    </a:lnTo>
                    <a:lnTo>
                      <a:pt x="2552" y="652"/>
                    </a:lnTo>
                    <a:lnTo>
                      <a:pt x="2552" y="539"/>
                    </a:lnTo>
                    <a:lnTo>
                      <a:pt x="2438" y="482"/>
                    </a:lnTo>
                    <a:lnTo>
                      <a:pt x="2382" y="369"/>
                    </a:lnTo>
                    <a:lnTo>
                      <a:pt x="2268" y="284"/>
                    </a:lnTo>
                    <a:lnTo>
                      <a:pt x="2268" y="199"/>
                    </a:lnTo>
                    <a:lnTo>
                      <a:pt x="2212" y="142"/>
                    </a:lnTo>
                    <a:lnTo>
                      <a:pt x="2127" y="142"/>
                    </a:lnTo>
                    <a:lnTo>
                      <a:pt x="2127" y="199"/>
                    </a:lnTo>
                    <a:lnTo>
                      <a:pt x="2070" y="142"/>
                    </a:lnTo>
                    <a:lnTo>
                      <a:pt x="1815" y="227"/>
                    </a:lnTo>
                    <a:lnTo>
                      <a:pt x="1815" y="170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5" y="170"/>
                    </a:lnTo>
                    <a:lnTo>
                      <a:pt x="1645" y="114"/>
                    </a:lnTo>
                    <a:lnTo>
                      <a:pt x="1560" y="114"/>
                    </a:lnTo>
                    <a:lnTo>
                      <a:pt x="1531" y="85"/>
                    </a:lnTo>
                    <a:lnTo>
                      <a:pt x="1446" y="142"/>
                    </a:lnTo>
                    <a:lnTo>
                      <a:pt x="1418" y="114"/>
                    </a:lnTo>
                    <a:lnTo>
                      <a:pt x="1333" y="114"/>
                    </a:lnTo>
                    <a:lnTo>
                      <a:pt x="1304" y="199"/>
                    </a:lnTo>
                    <a:lnTo>
                      <a:pt x="1248" y="199"/>
                    </a:lnTo>
                    <a:lnTo>
                      <a:pt x="1191" y="142"/>
                    </a:lnTo>
                    <a:lnTo>
                      <a:pt x="1163" y="170"/>
                    </a:lnTo>
                    <a:lnTo>
                      <a:pt x="1134" y="114"/>
                    </a:lnTo>
                    <a:lnTo>
                      <a:pt x="1078" y="57"/>
                    </a:lnTo>
                    <a:lnTo>
                      <a:pt x="1021" y="0"/>
                    </a:lnTo>
                    <a:lnTo>
                      <a:pt x="964" y="85"/>
                    </a:lnTo>
                    <a:lnTo>
                      <a:pt x="964" y="114"/>
                    </a:lnTo>
                    <a:lnTo>
                      <a:pt x="822" y="170"/>
                    </a:lnTo>
                    <a:lnTo>
                      <a:pt x="766" y="114"/>
                    </a:lnTo>
                    <a:lnTo>
                      <a:pt x="737" y="142"/>
                    </a:lnTo>
                    <a:lnTo>
                      <a:pt x="681" y="114"/>
                    </a:lnTo>
                    <a:lnTo>
                      <a:pt x="624" y="0"/>
                    </a:lnTo>
                    <a:lnTo>
                      <a:pt x="539" y="0"/>
                    </a:lnTo>
                    <a:lnTo>
                      <a:pt x="426" y="57"/>
                    </a:lnTo>
                    <a:lnTo>
                      <a:pt x="284" y="227"/>
                    </a:lnTo>
                    <a:lnTo>
                      <a:pt x="312" y="312"/>
                    </a:lnTo>
                    <a:lnTo>
                      <a:pt x="284" y="312"/>
                    </a:lnTo>
                    <a:lnTo>
                      <a:pt x="199" y="341"/>
                    </a:lnTo>
                    <a:lnTo>
                      <a:pt x="227" y="397"/>
                    </a:lnTo>
                    <a:lnTo>
                      <a:pt x="85" y="511"/>
                    </a:lnTo>
                    <a:lnTo>
                      <a:pt x="114" y="567"/>
                    </a:lnTo>
                    <a:lnTo>
                      <a:pt x="0" y="596"/>
                    </a:lnTo>
                    <a:lnTo>
                      <a:pt x="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98" name="Group 764">
              <a:extLst>
                <a:ext uri="{FF2B5EF4-FFF2-40B4-BE49-F238E27FC236}">
                  <a16:creationId xmlns:a16="http://schemas.microsoft.com/office/drawing/2014/main" id="{0A055787-7A45-4CD8-AFBE-B62CC2734F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59980" y="4538372"/>
              <a:ext cx="3018545" cy="2172055"/>
              <a:chOff x="1424" y="2854"/>
              <a:chExt cx="2325" cy="1673"/>
            </a:xfrm>
          </p:grpSpPr>
          <p:sp>
            <p:nvSpPr>
              <p:cNvPr id="99" name="Freeform 698">
                <a:extLst>
                  <a:ext uri="{FF2B5EF4-FFF2-40B4-BE49-F238E27FC236}">
                    <a16:creationId xmlns:a16="http://schemas.microsoft.com/office/drawing/2014/main" id="{57E32D7B-632A-418A-8927-97AA7C8AB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1" y="2854"/>
                <a:ext cx="1588" cy="879"/>
              </a:xfrm>
              <a:custGeom>
                <a:avLst/>
                <a:gdLst>
                  <a:gd name="T0" fmla="*/ 28 w 1588"/>
                  <a:gd name="T1" fmla="*/ 567 h 879"/>
                  <a:gd name="T2" fmla="*/ 283 w 1588"/>
                  <a:gd name="T3" fmla="*/ 652 h 879"/>
                  <a:gd name="T4" fmla="*/ 652 w 1588"/>
                  <a:gd name="T5" fmla="*/ 652 h 879"/>
                  <a:gd name="T6" fmla="*/ 822 w 1588"/>
                  <a:gd name="T7" fmla="*/ 595 h 879"/>
                  <a:gd name="T8" fmla="*/ 652 w 1588"/>
                  <a:gd name="T9" fmla="*/ 794 h 879"/>
                  <a:gd name="T10" fmla="*/ 879 w 1588"/>
                  <a:gd name="T11" fmla="*/ 850 h 879"/>
                  <a:gd name="T12" fmla="*/ 1162 w 1588"/>
                  <a:gd name="T13" fmla="*/ 794 h 879"/>
                  <a:gd name="T14" fmla="*/ 1162 w 1588"/>
                  <a:gd name="T15" fmla="*/ 709 h 879"/>
                  <a:gd name="T16" fmla="*/ 1276 w 1588"/>
                  <a:gd name="T17" fmla="*/ 595 h 879"/>
                  <a:gd name="T18" fmla="*/ 1389 w 1588"/>
                  <a:gd name="T19" fmla="*/ 510 h 879"/>
                  <a:gd name="T20" fmla="*/ 1531 w 1588"/>
                  <a:gd name="T21" fmla="*/ 482 h 879"/>
                  <a:gd name="T22" fmla="*/ 1588 w 1588"/>
                  <a:gd name="T23" fmla="*/ 425 h 879"/>
                  <a:gd name="T24" fmla="*/ 1588 w 1588"/>
                  <a:gd name="T25" fmla="*/ 368 h 879"/>
                  <a:gd name="T26" fmla="*/ 1588 w 1588"/>
                  <a:gd name="T27" fmla="*/ 283 h 879"/>
                  <a:gd name="T28" fmla="*/ 1588 w 1588"/>
                  <a:gd name="T29" fmla="*/ 170 h 879"/>
                  <a:gd name="T30" fmla="*/ 1446 w 1588"/>
                  <a:gd name="T31" fmla="*/ 28 h 879"/>
                  <a:gd name="T32" fmla="*/ 1361 w 1588"/>
                  <a:gd name="T33" fmla="*/ 57 h 879"/>
                  <a:gd name="T34" fmla="*/ 1219 w 1588"/>
                  <a:gd name="T35" fmla="*/ 57 h 879"/>
                  <a:gd name="T36" fmla="*/ 1191 w 1588"/>
                  <a:gd name="T37" fmla="*/ 142 h 879"/>
                  <a:gd name="T38" fmla="*/ 1134 w 1588"/>
                  <a:gd name="T39" fmla="*/ 142 h 879"/>
                  <a:gd name="T40" fmla="*/ 1106 w 1588"/>
                  <a:gd name="T41" fmla="*/ 227 h 879"/>
                  <a:gd name="T42" fmla="*/ 992 w 1588"/>
                  <a:gd name="T43" fmla="*/ 198 h 879"/>
                  <a:gd name="T44" fmla="*/ 907 w 1588"/>
                  <a:gd name="T45" fmla="*/ 170 h 879"/>
                  <a:gd name="T46" fmla="*/ 850 w 1588"/>
                  <a:gd name="T47" fmla="*/ 85 h 879"/>
                  <a:gd name="T48" fmla="*/ 765 w 1588"/>
                  <a:gd name="T49" fmla="*/ 85 h 879"/>
                  <a:gd name="T50" fmla="*/ 652 w 1588"/>
                  <a:gd name="T51" fmla="*/ 28 h 879"/>
                  <a:gd name="T52" fmla="*/ 425 w 1588"/>
                  <a:gd name="T53" fmla="*/ 113 h 879"/>
                  <a:gd name="T54" fmla="*/ 255 w 1588"/>
                  <a:gd name="T55" fmla="*/ 57 h 879"/>
                  <a:gd name="T56" fmla="*/ 198 w 1588"/>
                  <a:gd name="T57" fmla="*/ 255 h 879"/>
                  <a:gd name="T58" fmla="*/ 198 w 1588"/>
                  <a:gd name="T59" fmla="*/ 340 h 879"/>
                  <a:gd name="T60" fmla="*/ 113 w 1588"/>
                  <a:gd name="T61" fmla="*/ 368 h 879"/>
                  <a:gd name="T62" fmla="*/ 0 w 1588"/>
                  <a:gd name="T63" fmla="*/ 482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8" h="879">
                    <a:moveTo>
                      <a:pt x="0" y="482"/>
                    </a:moveTo>
                    <a:lnTo>
                      <a:pt x="28" y="567"/>
                    </a:lnTo>
                    <a:lnTo>
                      <a:pt x="198" y="567"/>
                    </a:lnTo>
                    <a:lnTo>
                      <a:pt x="283" y="652"/>
                    </a:lnTo>
                    <a:lnTo>
                      <a:pt x="567" y="680"/>
                    </a:lnTo>
                    <a:lnTo>
                      <a:pt x="652" y="652"/>
                    </a:lnTo>
                    <a:lnTo>
                      <a:pt x="709" y="539"/>
                    </a:lnTo>
                    <a:lnTo>
                      <a:pt x="822" y="595"/>
                    </a:lnTo>
                    <a:lnTo>
                      <a:pt x="737" y="737"/>
                    </a:lnTo>
                    <a:lnTo>
                      <a:pt x="652" y="794"/>
                    </a:lnTo>
                    <a:lnTo>
                      <a:pt x="680" y="822"/>
                    </a:lnTo>
                    <a:lnTo>
                      <a:pt x="879" y="850"/>
                    </a:lnTo>
                    <a:lnTo>
                      <a:pt x="907" y="879"/>
                    </a:lnTo>
                    <a:lnTo>
                      <a:pt x="1162" y="794"/>
                    </a:lnTo>
                    <a:lnTo>
                      <a:pt x="1219" y="737"/>
                    </a:lnTo>
                    <a:lnTo>
                      <a:pt x="1162" y="709"/>
                    </a:lnTo>
                    <a:lnTo>
                      <a:pt x="1247" y="652"/>
                    </a:lnTo>
                    <a:lnTo>
                      <a:pt x="1276" y="595"/>
                    </a:lnTo>
                    <a:lnTo>
                      <a:pt x="1389" y="595"/>
                    </a:lnTo>
                    <a:lnTo>
                      <a:pt x="1389" y="510"/>
                    </a:lnTo>
                    <a:lnTo>
                      <a:pt x="1474" y="453"/>
                    </a:lnTo>
                    <a:lnTo>
                      <a:pt x="1531" y="482"/>
                    </a:lnTo>
                    <a:lnTo>
                      <a:pt x="1559" y="482"/>
                    </a:lnTo>
                    <a:lnTo>
                      <a:pt x="1588" y="425"/>
                    </a:lnTo>
                    <a:lnTo>
                      <a:pt x="1559" y="397"/>
                    </a:lnTo>
                    <a:lnTo>
                      <a:pt x="1588" y="368"/>
                    </a:lnTo>
                    <a:lnTo>
                      <a:pt x="1559" y="312"/>
                    </a:lnTo>
                    <a:lnTo>
                      <a:pt x="1588" y="283"/>
                    </a:lnTo>
                    <a:lnTo>
                      <a:pt x="1531" y="255"/>
                    </a:lnTo>
                    <a:lnTo>
                      <a:pt x="1588" y="170"/>
                    </a:lnTo>
                    <a:lnTo>
                      <a:pt x="1531" y="57"/>
                    </a:lnTo>
                    <a:lnTo>
                      <a:pt x="1446" y="28"/>
                    </a:lnTo>
                    <a:lnTo>
                      <a:pt x="1417" y="85"/>
                    </a:lnTo>
                    <a:lnTo>
                      <a:pt x="1361" y="57"/>
                    </a:lnTo>
                    <a:lnTo>
                      <a:pt x="1332" y="85"/>
                    </a:lnTo>
                    <a:lnTo>
                      <a:pt x="1219" y="57"/>
                    </a:lnTo>
                    <a:lnTo>
                      <a:pt x="1191" y="85"/>
                    </a:lnTo>
                    <a:lnTo>
                      <a:pt x="1191" y="142"/>
                    </a:lnTo>
                    <a:lnTo>
                      <a:pt x="1162" y="170"/>
                    </a:lnTo>
                    <a:lnTo>
                      <a:pt x="1134" y="142"/>
                    </a:lnTo>
                    <a:lnTo>
                      <a:pt x="1106" y="170"/>
                    </a:lnTo>
                    <a:lnTo>
                      <a:pt x="1106" y="227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64" y="198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85"/>
                    </a:lnTo>
                    <a:lnTo>
                      <a:pt x="794" y="28"/>
                    </a:lnTo>
                    <a:lnTo>
                      <a:pt x="765" y="85"/>
                    </a:lnTo>
                    <a:lnTo>
                      <a:pt x="709" y="85"/>
                    </a:lnTo>
                    <a:lnTo>
                      <a:pt x="652" y="28"/>
                    </a:lnTo>
                    <a:lnTo>
                      <a:pt x="567" y="0"/>
                    </a:lnTo>
                    <a:lnTo>
                      <a:pt x="425" y="113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170"/>
                    </a:lnTo>
                    <a:lnTo>
                      <a:pt x="198" y="255"/>
                    </a:lnTo>
                    <a:lnTo>
                      <a:pt x="170" y="283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13" y="368"/>
                    </a:lnTo>
                    <a:lnTo>
                      <a:pt x="85" y="425"/>
                    </a:lnTo>
                    <a:lnTo>
                      <a:pt x="0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0" name="Freeform 699">
                <a:extLst>
                  <a:ext uri="{FF2B5EF4-FFF2-40B4-BE49-F238E27FC236}">
                    <a16:creationId xmlns:a16="http://schemas.microsoft.com/office/drawing/2014/main" id="{ABED7FC1-F1A8-453E-A015-A89716C45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3648"/>
                <a:ext cx="737" cy="879"/>
              </a:xfrm>
              <a:custGeom>
                <a:avLst/>
                <a:gdLst>
                  <a:gd name="T0" fmla="*/ 198 w 737"/>
                  <a:gd name="T1" fmla="*/ 85 h 879"/>
                  <a:gd name="T2" fmla="*/ 453 w 737"/>
                  <a:gd name="T3" fmla="*/ 0 h 879"/>
                  <a:gd name="T4" fmla="*/ 453 w 737"/>
                  <a:gd name="T5" fmla="*/ 85 h 879"/>
                  <a:gd name="T6" fmla="*/ 482 w 737"/>
                  <a:gd name="T7" fmla="*/ 85 h 879"/>
                  <a:gd name="T8" fmla="*/ 538 w 737"/>
                  <a:gd name="T9" fmla="*/ 141 h 879"/>
                  <a:gd name="T10" fmla="*/ 595 w 737"/>
                  <a:gd name="T11" fmla="*/ 113 h 879"/>
                  <a:gd name="T12" fmla="*/ 652 w 737"/>
                  <a:gd name="T13" fmla="*/ 198 h 879"/>
                  <a:gd name="T14" fmla="*/ 680 w 737"/>
                  <a:gd name="T15" fmla="*/ 141 h 879"/>
                  <a:gd name="T16" fmla="*/ 737 w 737"/>
                  <a:gd name="T17" fmla="*/ 198 h 879"/>
                  <a:gd name="T18" fmla="*/ 623 w 737"/>
                  <a:gd name="T19" fmla="*/ 368 h 879"/>
                  <a:gd name="T20" fmla="*/ 680 w 737"/>
                  <a:gd name="T21" fmla="*/ 397 h 879"/>
                  <a:gd name="T22" fmla="*/ 652 w 737"/>
                  <a:gd name="T23" fmla="*/ 453 h 879"/>
                  <a:gd name="T24" fmla="*/ 708 w 737"/>
                  <a:gd name="T25" fmla="*/ 538 h 879"/>
                  <a:gd name="T26" fmla="*/ 652 w 737"/>
                  <a:gd name="T27" fmla="*/ 567 h 879"/>
                  <a:gd name="T28" fmla="*/ 652 w 737"/>
                  <a:gd name="T29" fmla="*/ 623 h 879"/>
                  <a:gd name="T30" fmla="*/ 567 w 737"/>
                  <a:gd name="T31" fmla="*/ 652 h 879"/>
                  <a:gd name="T32" fmla="*/ 567 w 737"/>
                  <a:gd name="T33" fmla="*/ 595 h 879"/>
                  <a:gd name="T34" fmla="*/ 538 w 737"/>
                  <a:gd name="T35" fmla="*/ 538 h 879"/>
                  <a:gd name="T36" fmla="*/ 453 w 737"/>
                  <a:gd name="T37" fmla="*/ 482 h 879"/>
                  <a:gd name="T38" fmla="*/ 340 w 737"/>
                  <a:gd name="T39" fmla="*/ 510 h 879"/>
                  <a:gd name="T40" fmla="*/ 255 w 737"/>
                  <a:gd name="T41" fmla="*/ 482 h 879"/>
                  <a:gd name="T42" fmla="*/ 170 w 737"/>
                  <a:gd name="T43" fmla="*/ 482 h 879"/>
                  <a:gd name="T44" fmla="*/ 113 w 737"/>
                  <a:gd name="T45" fmla="*/ 538 h 879"/>
                  <a:gd name="T46" fmla="*/ 141 w 737"/>
                  <a:gd name="T47" fmla="*/ 595 h 879"/>
                  <a:gd name="T48" fmla="*/ 198 w 737"/>
                  <a:gd name="T49" fmla="*/ 567 h 879"/>
                  <a:gd name="T50" fmla="*/ 253 w 737"/>
                  <a:gd name="T51" fmla="*/ 681 h 879"/>
                  <a:gd name="T52" fmla="*/ 255 w 737"/>
                  <a:gd name="T53" fmla="*/ 793 h 879"/>
                  <a:gd name="T54" fmla="*/ 255 w 737"/>
                  <a:gd name="T55" fmla="*/ 879 h 879"/>
                  <a:gd name="T56" fmla="*/ 141 w 737"/>
                  <a:gd name="T57" fmla="*/ 850 h 879"/>
                  <a:gd name="T58" fmla="*/ 113 w 737"/>
                  <a:gd name="T59" fmla="*/ 737 h 879"/>
                  <a:gd name="T60" fmla="*/ 85 w 737"/>
                  <a:gd name="T61" fmla="*/ 708 h 879"/>
                  <a:gd name="T62" fmla="*/ 85 w 737"/>
                  <a:gd name="T63" fmla="*/ 595 h 879"/>
                  <a:gd name="T64" fmla="*/ 56 w 737"/>
                  <a:gd name="T65" fmla="*/ 567 h 879"/>
                  <a:gd name="T66" fmla="*/ 0 w 737"/>
                  <a:gd name="T67" fmla="*/ 623 h 879"/>
                  <a:gd name="T68" fmla="*/ 0 w 737"/>
                  <a:gd name="T69" fmla="*/ 510 h 879"/>
                  <a:gd name="T70" fmla="*/ 56 w 737"/>
                  <a:gd name="T71" fmla="*/ 510 h 879"/>
                  <a:gd name="T72" fmla="*/ 113 w 737"/>
                  <a:gd name="T73" fmla="*/ 425 h 879"/>
                  <a:gd name="T74" fmla="*/ 170 w 737"/>
                  <a:gd name="T75" fmla="*/ 283 h 879"/>
                  <a:gd name="T76" fmla="*/ 141 w 737"/>
                  <a:gd name="T77" fmla="*/ 255 h 879"/>
                  <a:gd name="T78" fmla="*/ 56 w 737"/>
                  <a:gd name="T79" fmla="*/ 312 h 879"/>
                  <a:gd name="T80" fmla="*/ 85 w 737"/>
                  <a:gd name="T81" fmla="*/ 226 h 879"/>
                  <a:gd name="T82" fmla="*/ 170 w 737"/>
                  <a:gd name="T83" fmla="*/ 170 h 879"/>
                  <a:gd name="T84" fmla="*/ 198 w 737"/>
                  <a:gd name="T85" fmla="*/ 85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879">
                    <a:moveTo>
                      <a:pt x="198" y="85"/>
                    </a:moveTo>
                    <a:lnTo>
                      <a:pt x="453" y="0"/>
                    </a:lnTo>
                    <a:lnTo>
                      <a:pt x="453" y="85"/>
                    </a:lnTo>
                    <a:lnTo>
                      <a:pt x="482" y="85"/>
                    </a:lnTo>
                    <a:lnTo>
                      <a:pt x="538" y="141"/>
                    </a:lnTo>
                    <a:lnTo>
                      <a:pt x="595" y="113"/>
                    </a:lnTo>
                    <a:lnTo>
                      <a:pt x="652" y="198"/>
                    </a:lnTo>
                    <a:lnTo>
                      <a:pt x="680" y="141"/>
                    </a:lnTo>
                    <a:lnTo>
                      <a:pt x="737" y="198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52" y="453"/>
                    </a:lnTo>
                    <a:lnTo>
                      <a:pt x="708" y="538"/>
                    </a:lnTo>
                    <a:lnTo>
                      <a:pt x="652" y="567"/>
                    </a:lnTo>
                    <a:lnTo>
                      <a:pt x="652" y="623"/>
                    </a:lnTo>
                    <a:lnTo>
                      <a:pt x="567" y="652"/>
                    </a:lnTo>
                    <a:lnTo>
                      <a:pt x="567" y="595"/>
                    </a:lnTo>
                    <a:lnTo>
                      <a:pt x="538" y="538"/>
                    </a:lnTo>
                    <a:lnTo>
                      <a:pt x="453" y="482"/>
                    </a:lnTo>
                    <a:lnTo>
                      <a:pt x="340" y="510"/>
                    </a:lnTo>
                    <a:lnTo>
                      <a:pt x="255" y="482"/>
                    </a:lnTo>
                    <a:lnTo>
                      <a:pt x="170" y="482"/>
                    </a:lnTo>
                    <a:lnTo>
                      <a:pt x="113" y="538"/>
                    </a:lnTo>
                    <a:lnTo>
                      <a:pt x="141" y="595"/>
                    </a:lnTo>
                    <a:lnTo>
                      <a:pt x="198" y="567"/>
                    </a:lnTo>
                    <a:lnTo>
                      <a:pt x="253" y="681"/>
                    </a:lnTo>
                    <a:lnTo>
                      <a:pt x="255" y="793"/>
                    </a:lnTo>
                    <a:lnTo>
                      <a:pt x="255" y="879"/>
                    </a:lnTo>
                    <a:lnTo>
                      <a:pt x="141" y="850"/>
                    </a:lnTo>
                    <a:lnTo>
                      <a:pt x="113" y="737"/>
                    </a:lnTo>
                    <a:lnTo>
                      <a:pt x="85" y="708"/>
                    </a:lnTo>
                    <a:lnTo>
                      <a:pt x="85" y="595"/>
                    </a:lnTo>
                    <a:lnTo>
                      <a:pt x="56" y="567"/>
                    </a:lnTo>
                    <a:lnTo>
                      <a:pt x="0" y="62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170" y="283"/>
                    </a:lnTo>
                    <a:lnTo>
                      <a:pt x="141" y="255"/>
                    </a:lnTo>
                    <a:lnTo>
                      <a:pt x="56" y="312"/>
                    </a:lnTo>
                    <a:lnTo>
                      <a:pt x="85" y="226"/>
                    </a:lnTo>
                    <a:lnTo>
                      <a:pt x="170" y="170"/>
                    </a:lnTo>
                    <a:lnTo>
                      <a:pt x="198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1" name="Freeform 712">
                <a:extLst>
                  <a:ext uri="{FF2B5EF4-FFF2-40B4-BE49-F238E27FC236}">
                    <a16:creationId xmlns:a16="http://schemas.microsoft.com/office/drawing/2014/main" id="{3146FA3F-AF00-44F6-9EA0-D04AC690C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0" y="4073"/>
                <a:ext cx="170" cy="227"/>
              </a:xfrm>
              <a:custGeom>
                <a:avLst/>
                <a:gdLst>
                  <a:gd name="T0" fmla="*/ 141 w 170"/>
                  <a:gd name="T1" fmla="*/ 0 h 227"/>
                  <a:gd name="T2" fmla="*/ 56 w 170"/>
                  <a:gd name="T3" fmla="*/ 0 h 227"/>
                  <a:gd name="T4" fmla="*/ 0 w 170"/>
                  <a:gd name="T5" fmla="*/ 85 h 227"/>
                  <a:gd name="T6" fmla="*/ 0 w 170"/>
                  <a:gd name="T7" fmla="*/ 227 h 227"/>
                  <a:gd name="T8" fmla="*/ 56 w 170"/>
                  <a:gd name="T9" fmla="*/ 198 h 227"/>
                  <a:gd name="T10" fmla="*/ 113 w 170"/>
                  <a:gd name="T11" fmla="*/ 227 h 227"/>
                  <a:gd name="T12" fmla="*/ 141 w 170"/>
                  <a:gd name="T13" fmla="*/ 198 h 227"/>
                  <a:gd name="T14" fmla="*/ 170 w 170"/>
                  <a:gd name="T15" fmla="*/ 85 h 227"/>
                  <a:gd name="T16" fmla="*/ 141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41" y="0"/>
                    </a:moveTo>
                    <a:lnTo>
                      <a:pt x="56" y="0"/>
                    </a:lnTo>
                    <a:lnTo>
                      <a:pt x="0" y="85"/>
                    </a:lnTo>
                    <a:lnTo>
                      <a:pt x="0" y="227"/>
                    </a:lnTo>
                    <a:lnTo>
                      <a:pt x="56" y="198"/>
                    </a:lnTo>
                    <a:lnTo>
                      <a:pt x="113" y="227"/>
                    </a:lnTo>
                    <a:lnTo>
                      <a:pt x="141" y="198"/>
                    </a:lnTo>
                    <a:lnTo>
                      <a:pt x="170" y="85"/>
                    </a:lnTo>
                    <a:lnTo>
                      <a:pt x="1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2" name="Freeform 713">
                <a:extLst>
                  <a:ext uri="{FF2B5EF4-FFF2-40B4-BE49-F238E27FC236}">
                    <a16:creationId xmlns:a16="http://schemas.microsoft.com/office/drawing/2014/main" id="{B9408949-6FEC-4663-9899-C559AD59A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676"/>
                <a:ext cx="397" cy="397"/>
              </a:xfrm>
              <a:custGeom>
                <a:avLst/>
                <a:gdLst>
                  <a:gd name="T0" fmla="*/ 170 w 397"/>
                  <a:gd name="T1" fmla="*/ 0 h 397"/>
                  <a:gd name="T2" fmla="*/ 142 w 397"/>
                  <a:gd name="T3" fmla="*/ 57 h 397"/>
                  <a:gd name="T4" fmla="*/ 142 w 397"/>
                  <a:gd name="T5" fmla="*/ 113 h 397"/>
                  <a:gd name="T6" fmla="*/ 85 w 397"/>
                  <a:gd name="T7" fmla="*/ 170 h 397"/>
                  <a:gd name="T8" fmla="*/ 0 w 397"/>
                  <a:gd name="T9" fmla="*/ 312 h 397"/>
                  <a:gd name="T10" fmla="*/ 85 w 397"/>
                  <a:gd name="T11" fmla="*/ 397 h 397"/>
                  <a:gd name="T12" fmla="*/ 170 w 397"/>
                  <a:gd name="T13" fmla="*/ 397 h 397"/>
                  <a:gd name="T14" fmla="*/ 199 w 397"/>
                  <a:gd name="T15" fmla="*/ 340 h 397"/>
                  <a:gd name="T16" fmla="*/ 227 w 397"/>
                  <a:gd name="T17" fmla="*/ 340 h 397"/>
                  <a:gd name="T18" fmla="*/ 255 w 397"/>
                  <a:gd name="T19" fmla="*/ 284 h 397"/>
                  <a:gd name="T20" fmla="*/ 284 w 397"/>
                  <a:gd name="T21" fmla="*/ 198 h 397"/>
                  <a:gd name="T22" fmla="*/ 369 w 397"/>
                  <a:gd name="T23" fmla="*/ 142 h 397"/>
                  <a:gd name="T24" fmla="*/ 397 w 397"/>
                  <a:gd name="T25" fmla="*/ 57 h 397"/>
                  <a:gd name="T26" fmla="*/ 369 w 397"/>
                  <a:gd name="T27" fmla="*/ 28 h 397"/>
                  <a:gd name="T28" fmla="*/ 170 w 397"/>
                  <a:gd name="T2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170" y="0"/>
                    </a:moveTo>
                    <a:lnTo>
                      <a:pt x="142" y="57"/>
                    </a:lnTo>
                    <a:lnTo>
                      <a:pt x="142" y="113"/>
                    </a:lnTo>
                    <a:lnTo>
                      <a:pt x="85" y="170"/>
                    </a:lnTo>
                    <a:lnTo>
                      <a:pt x="0" y="312"/>
                    </a:lnTo>
                    <a:lnTo>
                      <a:pt x="85" y="397"/>
                    </a:lnTo>
                    <a:lnTo>
                      <a:pt x="170" y="397"/>
                    </a:lnTo>
                    <a:lnTo>
                      <a:pt x="199" y="340"/>
                    </a:lnTo>
                    <a:lnTo>
                      <a:pt x="227" y="340"/>
                    </a:lnTo>
                    <a:lnTo>
                      <a:pt x="255" y="284"/>
                    </a:lnTo>
                    <a:lnTo>
                      <a:pt x="284" y="198"/>
                    </a:lnTo>
                    <a:lnTo>
                      <a:pt x="369" y="142"/>
                    </a:lnTo>
                    <a:lnTo>
                      <a:pt x="397" y="57"/>
                    </a:lnTo>
                    <a:lnTo>
                      <a:pt x="369" y="28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3" name="Freeform 714">
                <a:extLst>
                  <a:ext uri="{FF2B5EF4-FFF2-40B4-BE49-F238E27FC236}">
                    <a16:creationId xmlns:a16="http://schemas.microsoft.com/office/drawing/2014/main" id="{9E03E5E6-1F17-4095-9F3C-3BEDD219A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3988"/>
                <a:ext cx="198" cy="368"/>
              </a:xfrm>
              <a:custGeom>
                <a:avLst/>
                <a:gdLst>
                  <a:gd name="T0" fmla="*/ 113 w 198"/>
                  <a:gd name="T1" fmla="*/ 0 h 368"/>
                  <a:gd name="T2" fmla="*/ 0 w 198"/>
                  <a:gd name="T3" fmla="*/ 255 h 368"/>
                  <a:gd name="T4" fmla="*/ 28 w 198"/>
                  <a:gd name="T5" fmla="*/ 283 h 368"/>
                  <a:gd name="T6" fmla="*/ 85 w 198"/>
                  <a:gd name="T7" fmla="*/ 227 h 368"/>
                  <a:gd name="T8" fmla="*/ 28 w 198"/>
                  <a:gd name="T9" fmla="*/ 312 h 368"/>
                  <a:gd name="T10" fmla="*/ 28 w 198"/>
                  <a:gd name="T11" fmla="*/ 368 h 368"/>
                  <a:gd name="T12" fmla="*/ 85 w 198"/>
                  <a:gd name="T13" fmla="*/ 312 h 368"/>
                  <a:gd name="T14" fmla="*/ 142 w 198"/>
                  <a:gd name="T15" fmla="*/ 312 h 368"/>
                  <a:gd name="T16" fmla="*/ 142 w 198"/>
                  <a:gd name="T17" fmla="*/ 170 h 368"/>
                  <a:gd name="T18" fmla="*/ 198 w 198"/>
                  <a:gd name="T19" fmla="*/ 85 h 368"/>
                  <a:gd name="T20" fmla="*/ 113 w 198"/>
                  <a:gd name="T2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68">
                    <a:moveTo>
                      <a:pt x="113" y="0"/>
                    </a:moveTo>
                    <a:lnTo>
                      <a:pt x="0" y="255"/>
                    </a:lnTo>
                    <a:lnTo>
                      <a:pt x="28" y="283"/>
                    </a:lnTo>
                    <a:lnTo>
                      <a:pt x="85" y="227"/>
                    </a:lnTo>
                    <a:lnTo>
                      <a:pt x="28" y="312"/>
                    </a:lnTo>
                    <a:lnTo>
                      <a:pt x="28" y="368"/>
                    </a:lnTo>
                    <a:lnTo>
                      <a:pt x="85" y="312"/>
                    </a:lnTo>
                    <a:lnTo>
                      <a:pt x="142" y="312"/>
                    </a:lnTo>
                    <a:lnTo>
                      <a:pt x="142" y="170"/>
                    </a:lnTo>
                    <a:lnTo>
                      <a:pt x="198" y="85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4" name="Freeform 715">
                <a:extLst>
                  <a:ext uri="{FF2B5EF4-FFF2-40B4-BE49-F238E27FC236}">
                    <a16:creationId xmlns:a16="http://schemas.microsoft.com/office/drawing/2014/main" id="{4116AE6A-DD4C-412B-BC45-056152BB8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99 w 397"/>
                  <a:gd name="T3" fmla="*/ 0 h 283"/>
                  <a:gd name="T4" fmla="*/ 142 w 397"/>
                  <a:gd name="T5" fmla="*/ 28 h 283"/>
                  <a:gd name="T6" fmla="*/ 114 w 397"/>
                  <a:gd name="T7" fmla="*/ 113 h 283"/>
                  <a:gd name="T8" fmla="*/ 29 w 397"/>
                  <a:gd name="T9" fmla="*/ 170 h 283"/>
                  <a:gd name="T10" fmla="*/ 0 w 397"/>
                  <a:gd name="T11" fmla="*/ 227 h 283"/>
                  <a:gd name="T12" fmla="*/ 57 w 397"/>
                  <a:gd name="T13" fmla="*/ 255 h 283"/>
                  <a:gd name="T14" fmla="*/ 170 w 397"/>
                  <a:gd name="T15" fmla="*/ 255 h 283"/>
                  <a:gd name="T16" fmla="*/ 170 w 397"/>
                  <a:gd name="T17" fmla="*/ 283 h 283"/>
                  <a:gd name="T18" fmla="*/ 227 w 397"/>
                  <a:gd name="T19" fmla="*/ 283 h 283"/>
                  <a:gd name="T20" fmla="*/ 284 w 397"/>
                  <a:gd name="T21" fmla="*/ 283 h 283"/>
                  <a:gd name="T22" fmla="*/ 284 w 397"/>
                  <a:gd name="T23" fmla="*/ 255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99" y="0"/>
                    </a:lnTo>
                    <a:lnTo>
                      <a:pt x="142" y="28"/>
                    </a:lnTo>
                    <a:lnTo>
                      <a:pt x="114" y="113"/>
                    </a:lnTo>
                    <a:lnTo>
                      <a:pt x="29" y="170"/>
                    </a:lnTo>
                    <a:lnTo>
                      <a:pt x="0" y="227"/>
                    </a:lnTo>
                    <a:lnTo>
                      <a:pt x="57" y="255"/>
                    </a:lnTo>
                    <a:lnTo>
                      <a:pt x="170" y="255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55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5" name="Freeform 717">
                <a:extLst>
                  <a:ext uri="{FF2B5EF4-FFF2-40B4-BE49-F238E27FC236}">
                    <a16:creationId xmlns:a16="http://schemas.microsoft.com/office/drawing/2014/main" id="{F96DDA50-F34E-4178-BDC4-14628F111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3166"/>
                <a:ext cx="1049" cy="1162"/>
              </a:xfrm>
              <a:custGeom>
                <a:avLst/>
                <a:gdLst>
                  <a:gd name="T0" fmla="*/ 850 w 1049"/>
                  <a:gd name="T1" fmla="*/ 1049 h 1162"/>
                  <a:gd name="T2" fmla="*/ 879 w 1049"/>
                  <a:gd name="T3" fmla="*/ 1134 h 1162"/>
                  <a:gd name="T4" fmla="*/ 822 w 1049"/>
                  <a:gd name="T5" fmla="*/ 1162 h 1162"/>
                  <a:gd name="T6" fmla="*/ 794 w 1049"/>
                  <a:gd name="T7" fmla="*/ 1105 h 1162"/>
                  <a:gd name="T8" fmla="*/ 737 w 1049"/>
                  <a:gd name="T9" fmla="*/ 1105 h 1162"/>
                  <a:gd name="T10" fmla="*/ 737 w 1049"/>
                  <a:gd name="T11" fmla="*/ 1049 h 1162"/>
                  <a:gd name="T12" fmla="*/ 680 w 1049"/>
                  <a:gd name="T13" fmla="*/ 1049 h 1162"/>
                  <a:gd name="T14" fmla="*/ 709 w 1049"/>
                  <a:gd name="T15" fmla="*/ 1020 h 1162"/>
                  <a:gd name="T16" fmla="*/ 652 w 1049"/>
                  <a:gd name="T17" fmla="*/ 992 h 1162"/>
                  <a:gd name="T18" fmla="*/ 595 w 1049"/>
                  <a:gd name="T19" fmla="*/ 907 h 1162"/>
                  <a:gd name="T20" fmla="*/ 624 w 1049"/>
                  <a:gd name="T21" fmla="*/ 850 h 1162"/>
                  <a:gd name="T22" fmla="*/ 595 w 1049"/>
                  <a:gd name="T23" fmla="*/ 822 h 1162"/>
                  <a:gd name="T24" fmla="*/ 595 w 1049"/>
                  <a:gd name="T25" fmla="*/ 765 h 1162"/>
                  <a:gd name="T26" fmla="*/ 538 w 1049"/>
                  <a:gd name="T27" fmla="*/ 822 h 1162"/>
                  <a:gd name="T28" fmla="*/ 538 w 1049"/>
                  <a:gd name="T29" fmla="*/ 964 h 1162"/>
                  <a:gd name="T30" fmla="*/ 453 w 1049"/>
                  <a:gd name="T31" fmla="*/ 935 h 1162"/>
                  <a:gd name="T32" fmla="*/ 453 w 1049"/>
                  <a:gd name="T33" fmla="*/ 822 h 1162"/>
                  <a:gd name="T34" fmla="*/ 397 w 1049"/>
                  <a:gd name="T35" fmla="*/ 794 h 1162"/>
                  <a:gd name="T36" fmla="*/ 340 w 1049"/>
                  <a:gd name="T37" fmla="*/ 794 h 1162"/>
                  <a:gd name="T38" fmla="*/ 312 w 1049"/>
                  <a:gd name="T39" fmla="*/ 765 h 1162"/>
                  <a:gd name="T40" fmla="*/ 255 w 1049"/>
                  <a:gd name="T41" fmla="*/ 708 h 1162"/>
                  <a:gd name="T42" fmla="*/ 198 w 1049"/>
                  <a:gd name="T43" fmla="*/ 708 h 1162"/>
                  <a:gd name="T44" fmla="*/ 142 w 1049"/>
                  <a:gd name="T45" fmla="*/ 765 h 1162"/>
                  <a:gd name="T46" fmla="*/ 57 w 1049"/>
                  <a:gd name="T47" fmla="*/ 794 h 1162"/>
                  <a:gd name="T48" fmla="*/ 57 w 1049"/>
                  <a:gd name="T49" fmla="*/ 737 h 1162"/>
                  <a:gd name="T50" fmla="*/ 28 w 1049"/>
                  <a:gd name="T51" fmla="*/ 708 h 1162"/>
                  <a:gd name="T52" fmla="*/ 57 w 1049"/>
                  <a:gd name="T53" fmla="*/ 680 h 1162"/>
                  <a:gd name="T54" fmla="*/ 0 w 1049"/>
                  <a:gd name="T55" fmla="*/ 652 h 1162"/>
                  <a:gd name="T56" fmla="*/ 0 w 1049"/>
                  <a:gd name="T57" fmla="*/ 595 h 1162"/>
                  <a:gd name="T58" fmla="*/ 57 w 1049"/>
                  <a:gd name="T59" fmla="*/ 567 h 1162"/>
                  <a:gd name="T60" fmla="*/ 57 w 1049"/>
                  <a:gd name="T61" fmla="*/ 425 h 1162"/>
                  <a:gd name="T62" fmla="*/ 85 w 1049"/>
                  <a:gd name="T63" fmla="*/ 397 h 1162"/>
                  <a:gd name="T64" fmla="*/ 57 w 1049"/>
                  <a:gd name="T65" fmla="*/ 312 h 1162"/>
                  <a:gd name="T66" fmla="*/ 142 w 1049"/>
                  <a:gd name="T67" fmla="*/ 227 h 1162"/>
                  <a:gd name="T68" fmla="*/ 255 w 1049"/>
                  <a:gd name="T69" fmla="*/ 283 h 1162"/>
                  <a:gd name="T70" fmla="*/ 283 w 1049"/>
                  <a:gd name="T71" fmla="*/ 255 h 1162"/>
                  <a:gd name="T72" fmla="*/ 255 w 1049"/>
                  <a:gd name="T73" fmla="*/ 227 h 1162"/>
                  <a:gd name="T74" fmla="*/ 312 w 1049"/>
                  <a:gd name="T75" fmla="*/ 141 h 1162"/>
                  <a:gd name="T76" fmla="*/ 397 w 1049"/>
                  <a:gd name="T77" fmla="*/ 113 h 1162"/>
                  <a:gd name="T78" fmla="*/ 482 w 1049"/>
                  <a:gd name="T79" fmla="*/ 56 h 1162"/>
                  <a:gd name="T80" fmla="*/ 567 w 1049"/>
                  <a:gd name="T81" fmla="*/ 56 h 1162"/>
                  <a:gd name="T82" fmla="*/ 709 w 1049"/>
                  <a:gd name="T83" fmla="*/ 0 h 1162"/>
                  <a:gd name="T84" fmla="*/ 794 w 1049"/>
                  <a:gd name="T85" fmla="*/ 28 h 1162"/>
                  <a:gd name="T86" fmla="*/ 822 w 1049"/>
                  <a:gd name="T87" fmla="*/ 56 h 1162"/>
                  <a:gd name="T88" fmla="*/ 794 w 1049"/>
                  <a:gd name="T89" fmla="*/ 113 h 1162"/>
                  <a:gd name="T90" fmla="*/ 822 w 1049"/>
                  <a:gd name="T91" fmla="*/ 113 h 1162"/>
                  <a:gd name="T92" fmla="*/ 737 w 1049"/>
                  <a:gd name="T93" fmla="*/ 170 h 1162"/>
                  <a:gd name="T94" fmla="*/ 765 w 1049"/>
                  <a:gd name="T95" fmla="*/ 255 h 1162"/>
                  <a:gd name="T96" fmla="*/ 737 w 1049"/>
                  <a:gd name="T97" fmla="*/ 340 h 1162"/>
                  <a:gd name="T98" fmla="*/ 624 w 1049"/>
                  <a:gd name="T99" fmla="*/ 425 h 1162"/>
                  <a:gd name="T100" fmla="*/ 595 w 1049"/>
                  <a:gd name="T101" fmla="*/ 538 h 1162"/>
                  <a:gd name="T102" fmla="*/ 624 w 1049"/>
                  <a:gd name="T103" fmla="*/ 623 h 1162"/>
                  <a:gd name="T104" fmla="*/ 737 w 1049"/>
                  <a:gd name="T105" fmla="*/ 652 h 1162"/>
                  <a:gd name="T106" fmla="*/ 765 w 1049"/>
                  <a:gd name="T107" fmla="*/ 595 h 1162"/>
                  <a:gd name="T108" fmla="*/ 850 w 1049"/>
                  <a:gd name="T109" fmla="*/ 595 h 1162"/>
                  <a:gd name="T110" fmla="*/ 964 w 1049"/>
                  <a:gd name="T111" fmla="*/ 652 h 1162"/>
                  <a:gd name="T112" fmla="*/ 1049 w 1049"/>
                  <a:gd name="T113" fmla="*/ 822 h 1162"/>
                  <a:gd name="T114" fmla="*/ 992 w 1049"/>
                  <a:gd name="T115" fmla="*/ 850 h 1162"/>
                  <a:gd name="T116" fmla="*/ 964 w 1049"/>
                  <a:gd name="T117" fmla="*/ 935 h 1162"/>
                  <a:gd name="T118" fmla="*/ 879 w 1049"/>
                  <a:gd name="T119" fmla="*/ 992 h 1162"/>
                  <a:gd name="T120" fmla="*/ 850 w 1049"/>
                  <a:gd name="T121" fmla="*/ 1049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49" h="1162">
                    <a:moveTo>
                      <a:pt x="850" y="1049"/>
                    </a:moveTo>
                    <a:lnTo>
                      <a:pt x="879" y="1134"/>
                    </a:lnTo>
                    <a:lnTo>
                      <a:pt x="822" y="1162"/>
                    </a:lnTo>
                    <a:lnTo>
                      <a:pt x="794" y="1105"/>
                    </a:lnTo>
                    <a:lnTo>
                      <a:pt x="737" y="1105"/>
                    </a:lnTo>
                    <a:lnTo>
                      <a:pt x="737" y="1049"/>
                    </a:lnTo>
                    <a:lnTo>
                      <a:pt x="680" y="1049"/>
                    </a:lnTo>
                    <a:lnTo>
                      <a:pt x="709" y="1020"/>
                    </a:lnTo>
                    <a:lnTo>
                      <a:pt x="652" y="992"/>
                    </a:lnTo>
                    <a:lnTo>
                      <a:pt x="595" y="907"/>
                    </a:lnTo>
                    <a:lnTo>
                      <a:pt x="624" y="850"/>
                    </a:lnTo>
                    <a:lnTo>
                      <a:pt x="595" y="822"/>
                    </a:lnTo>
                    <a:lnTo>
                      <a:pt x="595" y="765"/>
                    </a:lnTo>
                    <a:lnTo>
                      <a:pt x="538" y="822"/>
                    </a:lnTo>
                    <a:lnTo>
                      <a:pt x="538" y="964"/>
                    </a:lnTo>
                    <a:lnTo>
                      <a:pt x="453" y="935"/>
                    </a:lnTo>
                    <a:lnTo>
                      <a:pt x="453" y="822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12" y="765"/>
                    </a:lnTo>
                    <a:lnTo>
                      <a:pt x="255" y="708"/>
                    </a:lnTo>
                    <a:lnTo>
                      <a:pt x="198" y="708"/>
                    </a:lnTo>
                    <a:lnTo>
                      <a:pt x="142" y="765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28" y="708"/>
                    </a:lnTo>
                    <a:lnTo>
                      <a:pt x="57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57" y="425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142" y="227"/>
                    </a:lnTo>
                    <a:lnTo>
                      <a:pt x="255" y="283"/>
                    </a:lnTo>
                    <a:lnTo>
                      <a:pt x="283" y="255"/>
                    </a:lnTo>
                    <a:lnTo>
                      <a:pt x="255" y="227"/>
                    </a:lnTo>
                    <a:lnTo>
                      <a:pt x="312" y="141"/>
                    </a:lnTo>
                    <a:lnTo>
                      <a:pt x="397" y="113"/>
                    </a:lnTo>
                    <a:lnTo>
                      <a:pt x="482" y="56"/>
                    </a:lnTo>
                    <a:lnTo>
                      <a:pt x="567" y="56"/>
                    </a:lnTo>
                    <a:lnTo>
                      <a:pt x="709" y="0"/>
                    </a:lnTo>
                    <a:lnTo>
                      <a:pt x="794" y="28"/>
                    </a:lnTo>
                    <a:lnTo>
                      <a:pt x="822" y="56"/>
                    </a:lnTo>
                    <a:lnTo>
                      <a:pt x="794" y="113"/>
                    </a:lnTo>
                    <a:lnTo>
                      <a:pt x="822" y="113"/>
                    </a:lnTo>
                    <a:lnTo>
                      <a:pt x="737" y="170"/>
                    </a:lnTo>
                    <a:lnTo>
                      <a:pt x="765" y="255"/>
                    </a:lnTo>
                    <a:lnTo>
                      <a:pt x="737" y="340"/>
                    </a:lnTo>
                    <a:lnTo>
                      <a:pt x="624" y="425"/>
                    </a:lnTo>
                    <a:lnTo>
                      <a:pt x="595" y="538"/>
                    </a:lnTo>
                    <a:lnTo>
                      <a:pt x="624" y="623"/>
                    </a:lnTo>
                    <a:lnTo>
                      <a:pt x="737" y="652"/>
                    </a:lnTo>
                    <a:lnTo>
                      <a:pt x="765" y="595"/>
                    </a:lnTo>
                    <a:lnTo>
                      <a:pt x="850" y="595"/>
                    </a:lnTo>
                    <a:lnTo>
                      <a:pt x="964" y="652"/>
                    </a:lnTo>
                    <a:lnTo>
                      <a:pt x="1049" y="822"/>
                    </a:lnTo>
                    <a:lnTo>
                      <a:pt x="992" y="850"/>
                    </a:lnTo>
                    <a:lnTo>
                      <a:pt x="964" y="935"/>
                    </a:lnTo>
                    <a:lnTo>
                      <a:pt x="879" y="992"/>
                    </a:lnTo>
                    <a:lnTo>
                      <a:pt x="850" y="104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6" name="Freeform 719">
                <a:extLst>
                  <a:ext uri="{FF2B5EF4-FFF2-40B4-BE49-F238E27FC236}">
                    <a16:creationId xmlns:a16="http://schemas.microsoft.com/office/drawing/2014/main" id="{DF829E94-E38E-49D3-B914-36147EBED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9" y="3393"/>
                <a:ext cx="964" cy="595"/>
              </a:xfrm>
              <a:custGeom>
                <a:avLst/>
                <a:gdLst>
                  <a:gd name="T0" fmla="*/ 652 w 964"/>
                  <a:gd name="T1" fmla="*/ 595 h 595"/>
                  <a:gd name="T2" fmla="*/ 454 w 964"/>
                  <a:gd name="T3" fmla="*/ 595 h 595"/>
                  <a:gd name="T4" fmla="*/ 369 w 964"/>
                  <a:gd name="T5" fmla="*/ 425 h 595"/>
                  <a:gd name="T6" fmla="*/ 255 w 964"/>
                  <a:gd name="T7" fmla="*/ 368 h 595"/>
                  <a:gd name="T8" fmla="*/ 170 w 964"/>
                  <a:gd name="T9" fmla="*/ 368 h 595"/>
                  <a:gd name="T10" fmla="*/ 142 w 964"/>
                  <a:gd name="T11" fmla="*/ 425 h 595"/>
                  <a:gd name="T12" fmla="*/ 29 w 964"/>
                  <a:gd name="T13" fmla="*/ 396 h 595"/>
                  <a:gd name="T14" fmla="*/ 0 w 964"/>
                  <a:gd name="T15" fmla="*/ 311 h 595"/>
                  <a:gd name="T16" fmla="*/ 29 w 964"/>
                  <a:gd name="T17" fmla="*/ 198 h 595"/>
                  <a:gd name="T18" fmla="*/ 142 w 964"/>
                  <a:gd name="T19" fmla="*/ 113 h 595"/>
                  <a:gd name="T20" fmla="*/ 170 w 964"/>
                  <a:gd name="T21" fmla="*/ 28 h 595"/>
                  <a:gd name="T22" fmla="*/ 340 w 964"/>
                  <a:gd name="T23" fmla="*/ 28 h 595"/>
                  <a:gd name="T24" fmla="*/ 425 w 964"/>
                  <a:gd name="T25" fmla="*/ 113 h 595"/>
                  <a:gd name="T26" fmla="*/ 709 w 964"/>
                  <a:gd name="T27" fmla="*/ 141 h 595"/>
                  <a:gd name="T28" fmla="*/ 794 w 964"/>
                  <a:gd name="T29" fmla="*/ 113 h 595"/>
                  <a:gd name="T30" fmla="*/ 851 w 964"/>
                  <a:gd name="T31" fmla="*/ 0 h 595"/>
                  <a:gd name="T32" fmla="*/ 964 w 964"/>
                  <a:gd name="T33" fmla="*/ 56 h 595"/>
                  <a:gd name="T34" fmla="*/ 879 w 964"/>
                  <a:gd name="T35" fmla="*/ 198 h 595"/>
                  <a:gd name="T36" fmla="*/ 794 w 964"/>
                  <a:gd name="T37" fmla="*/ 255 h 595"/>
                  <a:gd name="T38" fmla="*/ 822 w 964"/>
                  <a:gd name="T39" fmla="*/ 283 h 595"/>
                  <a:gd name="T40" fmla="*/ 794 w 964"/>
                  <a:gd name="T41" fmla="*/ 340 h 595"/>
                  <a:gd name="T42" fmla="*/ 794 w 964"/>
                  <a:gd name="T43" fmla="*/ 396 h 595"/>
                  <a:gd name="T44" fmla="*/ 737 w 964"/>
                  <a:gd name="T45" fmla="*/ 453 h 595"/>
                  <a:gd name="T46" fmla="*/ 652 w 964"/>
                  <a:gd name="T4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64" h="595">
                    <a:moveTo>
                      <a:pt x="652" y="595"/>
                    </a:moveTo>
                    <a:lnTo>
                      <a:pt x="454" y="595"/>
                    </a:lnTo>
                    <a:lnTo>
                      <a:pt x="369" y="425"/>
                    </a:lnTo>
                    <a:lnTo>
                      <a:pt x="255" y="368"/>
                    </a:lnTo>
                    <a:lnTo>
                      <a:pt x="170" y="368"/>
                    </a:lnTo>
                    <a:lnTo>
                      <a:pt x="142" y="425"/>
                    </a:lnTo>
                    <a:lnTo>
                      <a:pt x="29" y="396"/>
                    </a:lnTo>
                    <a:lnTo>
                      <a:pt x="0" y="311"/>
                    </a:lnTo>
                    <a:lnTo>
                      <a:pt x="29" y="198"/>
                    </a:lnTo>
                    <a:lnTo>
                      <a:pt x="142" y="113"/>
                    </a:lnTo>
                    <a:lnTo>
                      <a:pt x="170" y="28"/>
                    </a:lnTo>
                    <a:lnTo>
                      <a:pt x="340" y="28"/>
                    </a:lnTo>
                    <a:lnTo>
                      <a:pt x="425" y="113"/>
                    </a:lnTo>
                    <a:lnTo>
                      <a:pt x="709" y="141"/>
                    </a:lnTo>
                    <a:lnTo>
                      <a:pt x="794" y="113"/>
                    </a:lnTo>
                    <a:lnTo>
                      <a:pt x="851" y="0"/>
                    </a:lnTo>
                    <a:lnTo>
                      <a:pt x="964" y="56"/>
                    </a:lnTo>
                    <a:lnTo>
                      <a:pt x="879" y="198"/>
                    </a:lnTo>
                    <a:lnTo>
                      <a:pt x="794" y="255"/>
                    </a:lnTo>
                    <a:lnTo>
                      <a:pt x="822" y="283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737" y="453"/>
                    </a:lnTo>
                    <a:lnTo>
                      <a:pt x="652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A0F07BA-7503-4090-A557-2473D8BAC3A4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E9A0D4B-7CB7-4690-96D0-2B7BE2CCE8FB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21DB13EB-AC3F-4D8F-85EF-3C4403B602CE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2A78DB7-7E48-4D9B-827D-F1E72EB16084}"/>
              </a:ext>
            </a:extLst>
          </p:cNvPr>
          <p:cNvGrpSpPr/>
          <p:nvPr/>
        </p:nvGrpSpPr>
        <p:grpSpPr>
          <a:xfrm>
            <a:off x="2054423" y="38388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622A4234-478B-46A9-9C43-DF1EFDA667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5766D438-CCBC-45DE-A641-D210CE6338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7B8E9365-7DB2-4859-9C50-BFD9CACE0B86}"/>
              </a:ext>
            </a:extLst>
          </p:cNvPr>
          <p:cNvGrpSpPr/>
          <p:nvPr/>
        </p:nvGrpSpPr>
        <p:grpSpPr>
          <a:xfrm>
            <a:off x="8217644" y="4653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084268F6-8449-4EAC-B8D7-BCA1443340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E1BFE677-A6C4-4D19-9852-ED8DA5F9AC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7DAE570-E615-4CA9-918F-D6C62916B502}"/>
              </a:ext>
            </a:extLst>
          </p:cNvPr>
          <p:cNvGrpSpPr/>
          <p:nvPr/>
        </p:nvGrpSpPr>
        <p:grpSpPr>
          <a:xfrm>
            <a:off x="6606958" y="5366254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6C769B53-7832-4549-85C8-676ECDAE3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8C929BB1-6C81-41FE-BC05-AB5BD826E5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607A364B-AD26-43C9-8650-D8B6FE1F7BB5}"/>
              </a:ext>
            </a:extLst>
          </p:cNvPr>
          <p:cNvGrpSpPr/>
          <p:nvPr/>
        </p:nvGrpSpPr>
        <p:grpSpPr>
          <a:xfrm>
            <a:off x="7453753" y="5366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D7B092B7-2253-4872-8945-160F80C9B7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B4432EF-F841-486D-BD12-8EAEE1BF62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576AAC5F-DF3C-4B02-81F5-D1E99BF6091A}"/>
              </a:ext>
            </a:extLst>
          </p:cNvPr>
          <p:cNvGrpSpPr/>
          <p:nvPr/>
        </p:nvGrpSpPr>
        <p:grpSpPr>
          <a:xfrm>
            <a:off x="9056172" y="5366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C7FE9144-3FDF-4973-A8BF-F35DE25AE7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D985502A-BF69-4F0C-BFC1-E6316DB078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6FC0126-57DD-4554-BE76-410FD4E4828B}"/>
              </a:ext>
            </a:extLst>
          </p:cNvPr>
          <p:cNvGrpSpPr/>
          <p:nvPr/>
        </p:nvGrpSpPr>
        <p:grpSpPr>
          <a:xfrm>
            <a:off x="8208762" y="5366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7F77374E-415B-4AF2-A176-5FB972E723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FA6E4F22-EC79-424E-89DA-E9849D91C9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A48A2157-BE84-44BD-9052-81D98949227C}"/>
              </a:ext>
            </a:extLst>
          </p:cNvPr>
          <p:cNvGrpSpPr/>
          <p:nvPr/>
        </p:nvGrpSpPr>
        <p:grpSpPr>
          <a:xfrm>
            <a:off x="7042693" y="5978650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25E2C19E-E57A-4884-BC13-89A36619D6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7DEEF00-B655-4345-993B-6ADBBFCC7A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12B4694A-FBEA-4A47-8DA8-6F3A88CA2FC5}"/>
              </a:ext>
            </a:extLst>
          </p:cNvPr>
          <p:cNvGrpSpPr/>
          <p:nvPr/>
        </p:nvGrpSpPr>
        <p:grpSpPr>
          <a:xfrm>
            <a:off x="7797702" y="59786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DFAEE0AD-F76A-4D62-A3EC-BBF244BFAB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C9BEBA86-557C-4101-A143-84701FAE43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3041BEE-4CA9-4052-AC55-149C7CAB839F}"/>
              </a:ext>
            </a:extLst>
          </p:cNvPr>
          <p:cNvGrpSpPr/>
          <p:nvPr/>
        </p:nvGrpSpPr>
        <p:grpSpPr>
          <a:xfrm>
            <a:off x="8552711" y="59786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F89DF019-76EA-446C-8849-9212ABC584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9D6578AD-F57E-476A-80FB-B7B5E0545D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C4BEFC7A-CC1C-41FE-9156-F18D4B8DA50E}"/>
              </a:ext>
            </a:extLst>
          </p:cNvPr>
          <p:cNvSpPr txBox="1"/>
          <p:nvPr/>
        </p:nvSpPr>
        <p:spPr>
          <a:xfrm>
            <a:off x="8173753" y="418366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広島市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AFC0B9FC-E386-434E-80DC-02958A82B31C}"/>
              </a:ext>
            </a:extLst>
          </p:cNvPr>
          <p:cNvGrpSpPr/>
          <p:nvPr/>
        </p:nvGrpSpPr>
        <p:grpSpPr>
          <a:xfrm>
            <a:off x="3304383" y="24882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74681076-C998-4A7E-B480-923478F5F8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5BD8F1F2-027E-450F-B581-70461A78AB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9B26E355-5928-4D7B-A8D9-E4F3894C744A}"/>
              </a:ext>
            </a:extLst>
          </p:cNvPr>
          <p:cNvGrpSpPr/>
          <p:nvPr/>
        </p:nvGrpSpPr>
        <p:grpSpPr>
          <a:xfrm>
            <a:off x="2079590" y="2412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D49EAD45-FEC2-4049-8EEA-A7458B2157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279A90EB-14D5-4F52-AB9E-E2CA59D1A5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6D618222-AC45-48A6-A2C7-9C07A1943B5E}"/>
              </a:ext>
            </a:extLst>
          </p:cNvPr>
          <p:cNvGrpSpPr/>
          <p:nvPr/>
        </p:nvGrpSpPr>
        <p:grpSpPr>
          <a:xfrm>
            <a:off x="1056133" y="30754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A5DE97CD-0F4F-4AA9-BF43-51F48B580F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7035F408-6C21-4742-BB5B-912D22DC61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D576DC7-8C22-40D1-AB65-E90A29047469}"/>
              </a:ext>
            </a:extLst>
          </p:cNvPr>
          <p:cNvGrpSpPr/>
          <p:nvPr/>
        </p:nvGrpSpPr>
        <p:grpSpPr>
          <a:xfrm>
            <a:off x="544405" y="43002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B6CE22B3-A54D-446B-AEF7-4B0D88AB75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AAA6723E-44B5-48B8-945D-B3A68391DB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B96963E6-AA16-426F-A320-04C70C60086F}"/>
              </a:ext>
            </a:extLst>
          </p:cNvPr>
          <p:cNvGrpSpPr/>
          <p:nvPr/>
        </p:nvGrpSpPr>
        <p:grpSpPr>
          <a:xfrm>
            <a:off x="619906" y="52650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5F33300E-93CE-4D62-9B37-7BE01AF88C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748D8D2C-3AE1-4714-A98E-9F6CE982F5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7ED2797E-BC0E-4EA2-B313-CCE8A4DFF2B8}"/>
              </a:ext>
            </a:extLst>
          </p:cNvPr>
          <p:cNvGrpSpPr/>
          <p:nvPr/>
        </p:nvGrpSpPr>
        <p:grpSpPr>
          <a:xfrm>
            <a:off x="5309351" y="9111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B09D0644-723D-4FFF-B73A-FC332780DF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1D53A419-1444-4BA3-85F0-2F342438DC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30877D01-700B-477A-8599-9B7CAF1F7484}"/>
              </a:ext>
            </a:extLst>
          </p:cNvPr>
          <p:cNvGrpSpPr/>
          <p:nvPr/>
        </p:nvGrpSpPr>
        <p:grpSpPr>
          <a:xfrm>
            <a:off x="4185227" y="1867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6F021862-312E-4CE3-8177-D40C437A9A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A712DA65-EED5-471F-8712-CC8ED5821D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F166BC1C-A8FD-4B5D-929A-DC38FAF6E411}"/>
              </a:ext>
            </a:extLst>
          </p:cNvPr>
          <p:cNvGrpSpPr/>
          <p:nvPr/>
        </p:nvGrpSpPr>
        <p:grpSpPr>
          <a:xfrm>
            <a:off x="6332808" y="20939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668DCED-5074-4C98-AFCD-85E88CBB18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777E1543-063A-4F54-8B0A-BC88209F3E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4200FEB-C091-4A82-AC81-CE6D33C0E160}"/>
              </a:ext>
            </a:extLst>
          </p:cNvPr>
          <p:cNvGrpSpPr/>
          <p:nvPr/>
        </p:nvGrpSpPr>
        <p:grpSpPr>
          <a:xfrm>
            <a:off x="5837858" y="28657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0A32914E-FE17-485D-BF6D-D334591E7F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1979CBCA-3464-4261-9266-18A321E86E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8AF0B22A-6726-4ED2-8470-DDB09E1FC317}"/>
              </a:ext>
            </a:extLst>
          </p:cNvPr>
          <p:cNvGrpSpPr/>
          <p:nvPr/>
        </p:nvGrpSpPr>
        <p:grpSpPr>
          <a:xfrm>
            <a:off x="6827759" y="35620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3A82F9E5-148F-4BFC-A53B-3E8D2D1E1E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E56068E1-6B5E-44AD-A2AB-B4D090A457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54E30C6-3EE4-4A29-A76D-1BDAE7F6CB13}"/>
              </a:ext>
            </a:extLst>
          </p:cNvPr>
          <p:cNvGrpSpPr/>
          <p:nvPr/>
        </p:nvGrpSpPr>
        <p:grpSpPr>
          <a:xfrm>
            <a:off x="4990570" y="30419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7CF72D0A-9EBA-43B0-89AE-3C6DD39D97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21B88214-4F8F-43EC-AF13-EA81578C77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F835FAD0-E4BA-446E-AC12-D36218A943D7}"/>
              </a:ext>
            </a:extLst>
          </p:cNvPr>
          <p:cNvGrpSpPr/>
          <p:nvPr/>
        </p:nvGrpSpPr>
        <p:grpSpPr>
          <a:xfrm>
            <a:off x="5846247" y="38892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87651193-3440-48CF-BED1-EE0D53D442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2BA978F3-415A-4626-A132-AAAF47AFE3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637E443E-F01E-469A-A91C-462409F21FCA}"/>
              </a:ext>
            </a:extLst>
          </p:cNvPr>
          <p:cNvGrpSpPr/>
          <p:nvPr/>
        </p:nvGrpSpPr>
        <p:grpSpPr>
          <a:xfrm>
            <a:off x="5007348" y="4107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D415E9D-97CF-4757-9B3D-41B132DEA1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61FA026-E5D0-4675-8285-EE07EBEBCD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636FC116-62DC-4DDA-9874-C181FD12E561}"/>
              </a:ext>
            </a:extLst>
          </p:cNvPr>
          <p:cNvGrpSpPr/>
          <p:nvPr/>
        </p:nvGrpSpPr>
        <p:grpSpPr>
          <a:xfrm>
            <a:off x="4428507" y="462744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DC16CB09-F943-4B65-97B6-A7FCE8604D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0D76B3B1-230A-4A1B-968F-A0AB7C04C7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09EDF336-CB02-4EC6-BC57-7F89694E6FDF}"/>
              </a:ext>
            </a:extLst>
          </p:cNvPr>
          <p:cNvGrpSpPr/>
          <p:nvPr/>
        </p:nvGrpSpPr>
        <p:grpSpPr>
          <a:xfrm>
            <a:off x="3623164" y="3964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330D500F-07DA-43A5-BE3C-1772970CBD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4CE3B66-C950-484D-8DEB-43307A49E8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1DABB725-8229-4F2D-A897-785D74A3F9EC}"/>
              </a:ext>
            </a:extLst>
          </p:cNvPr>
          <p:cNvGrpSpPr/>
          <p:nvPr/>
        </p:nvGrpSpPr>
        <p:grpSpPr>
          <a:xfrm>
            <a:off x="3086268" y="539084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7ADDE1D0-BC3A-48AD-BB55-A0E3D2123F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D9CBD18E-EA40-44BE-B85C-562EE05F37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66199198-899D-461D-968E-BACA48253952}"/>
              </a:ext>
            </a:extLst>
          </p:cNvPr>
          <p:cNvGrpSpPr/>
          <p:nvPr/>
        </p:nvGrpSpPr>
        <p:grpSpPr>
          <a:xfrm>
            <a:off x="4428507" y="539084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8CE580C-2BC1-4892-8626-310418B2AD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5EE64992-CC35-46B6-B261-C4DCF40BBF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C014B39E-2DC1-4C78-8353-D1407B782920}"/>
              </a:ext>
            </a:extLst>
          </p:cNvPr>
          <p:cNvGrpSpPr/>
          <p:nvPr/>
        </p:nvGrpSpPr>
        <p:grpSpPr>
          <a:xfrm>
            <a:off x="2264147" y="50133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CE3244C6-D5A4-42CE-AF1F-D9D10EF6C0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B5CE2CD9-3138-44A7-81B2-155DFC3C70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C865759-CC32-4D8E-A322-06807BFE657F}"/>
              </a:ext>
            </a:extLst>
          </p:cNvPr>
          <p:cNvGrpSpPr/>
          <p:nvPr/>
        </p:nvGrpSpPr>
        <p:grpSpPr>
          <a:xfrm>
            <a:off x="2004088" y="56089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91B348D-D632-4770-A544-91D3CBF2BD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4316393C-393C-4EF2-A975-B64D525E34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123C80E1-E3C9-49B9-A22A-7B2C341229A3}"/>
              </a:ext>
            </a:extLst>
          </p:cNvPr>
          <p:cNvGrpSpPr/>
          <p:nvPr/>
        </p:nvGrpSpPr>
        <p:grpSpPr>
          <a:xfrm>
            <a:off x="3086268" y="49124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0AC684BC-9585-4F61-90BB-859D42C3B1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87B3D7CC-DFD8-4D20-8BEB-ADE6F9FDFB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6828AE9-3E7F-4E3B-A6E2-D5A46EE229FD}"/>
              </a:ext>
            </a:extLst>
          </p:cNvPr>
          <p:cNvGrpSpPr/>
          <p:nvPr/>
        </p:nvGrpSpPr>
        <p:grpSpPr>
          <a:xfrm>
            <a:off x="3086268" y="44426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4BFF09B3-65BD-4ACC-9D59-ED0ACE61CA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D1663E2F-327A-45D5-92B9-075ED2F728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2946496D-3BD0-462B-AB76-6335C624E56E}"/>
              </a:ext>
            </a:extLst>
          </p:cNvPr>
          <p:cNvGrpSpPr/>
          <p:nvPr/>
        </p:nvGrpSpPr>
        <p:grpSpPr>
          <a:xfrm>
            <a:off x="2322870" y="44426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1603B9A9-E4D3-4496-B64A-FA85E32365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D623115B-B84C-44B5-8545-63B3B7B407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440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41699ED-7468-48B3-BA88-BBE56DFB021C}"/>
              </a:ext>
            </a:extLst>
          </p:cNvPr>
          <p:cNvGrpSpPr/>
          <p:nvPr/>
        </p:nvGrpSpPr>
        <p:grpSpPr>
          <a:xfrm>
            <a:off x="332098" y="149679"/>
            <a:ext cx="9346427" cy="6622143"/>
            <a:chOff x="332098" y="149679"/>
            <a:chExt cx="9346427" cy="6622143"/>
          </a:xfrm>
        </p:grpSpPr>
        <p:grpSp>
          <p:nvGrpSpPr>
            <p:cNvPr id="12246" name="Group 982"/>
            <p:cNvGrpSpPr>
              <a:grpSpLocks/>
            </p:cNvGrpSpPr>
            <p:nvPr/>
          </p:nvGrpSpPr>
          <p:grpSpPr bwMode="auto">
            <a:xfrm>
              <a:off x="1104303" y="3236233"/>
              <a:ext cx="2635250" cy="1864179"/>
              <a:chOff x="1424" y="2854"/>
              <a:chExt cx="2324" cy="1644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2841" y="3648"/>
                <a:ext cx="794" cy="850"/>
              </a:xfrm>
              <a:custGeom>
                <a:avLst/>
                <a:gdLst>
                  <a:gd name="T0" fmla="*/ 170 w 794"/>
                  <a:gd name="T1" fmla="*/ 850 h 850"/>
                  <a:gd name="T2" fmla="*/ 284 w 794"/>
                  <a:gd name="T3" fmla="*/ 850 h 850"/>
                  <a:gd name="T4" fmla="*/ 284 w 794"/>
                  <a:gd name="T5" fmla="*/ 680 h 850"/>
                  <a:gd name="T6" fmla="*/ 227 w 794"/>
                  <a:gd name="T7" fmla="*/ 680 h 850"/>
                  <a:gd name="T8" fmla="*/ 227 w 794"/>
                  <a:gd name="T9" fmla="*/ 623 h 850"/>
                  <a:gd name="T10" fmla="*/ 170 w 794"/>
                  <a:gd name="T11" fmla="*/ 623 h 850"/>
                  <a:gd name="T12" fmla="*/ 170 w 794"/>
                  <a:gd name="T13" fmla="*/ 510 h 850"/>
                  <a:gd name="T14" fmla="*/ 567 w 794"/>
                  <a:gd name="T15" fmla="*/ 510 h 850"/>
                  <a:gd name="T16" fmla="*/ 567 w 794"/>
                  <a:gd name="T17" fmla="*/ 567 h 850"/>
                  <a:gd name="T18" fmla="*/ 624 w 794"/>
                  <a:gd name="T19" fmla="*/ 567 h 850"/>
                  <a:gd name="T20" fmla="*/ 624 w 794"/>
                  <a:gd name="T21" fmla="*/ 623 h 850"/>
                  <a:gd name="T22" fmla="*/ 681 w 794"/>
                  <a:gd name="T23" fmla="*/ 623 h 850"/>
                  <a:gd name="T24" fmla="*/ 681 w 794"/>
                  <a:gd name="T25" fmla="*/ 283 h 850"/>
                  <a:gd name="T26" fmla="*/ 737 w 794"/>
                  <a:gd name="T27" fmla="*/ 283 h 850"/>
                  <a:gd name="T28" fmla="*/ 737 w 794"/>
                  <a:gd name="T29" fmla="*/ 227 h 850"/>
                  <a:gd name="T30" fmla="*/ 794 w 794"/>
                  <a:gd name="T31" fmla="*/ 227 h 850"/>
                  <a:gd name="T32" fmla="*/ 794 w 794"/>
                  <a:gd name="T33" fmla="*/ 170 h 850"/>
                  <a:gd name="T34" fmla="*/ 624 w 794"/>
                  <a:gd name="T35" fmla="*/ 170 h 850"/>
                  <a:gd name="T36" fmla="*/ 624 w 794"/>
                  <a:gd name="T37" fmla="*/ 113 h 850"/>
                  <a:gd name="T38" fmla="*/ 511 w 794"/>
                  <a:gd name="T39" fmla="*/ 113 h 850"/>
                  <a:gd name="T40" fmla="*/ 511 w 794"/>
                  <a:gd name="T41" fmla="*/ 0 h 850"/>
                  <a:gd name="T42" fmla="*/ 397 w 794"/>
                  <a:gd name="T43" fmla="*/ 0 h 850"/>
                  <a:gd name="T44" fmla="*/ 397 w 794"/>
                  <a:gd name="T45" fmla="*/ 56 h 850"/>
                  <a:gd name="T46" fmla="*/ 227 w 794"/>
                  <a:gd name="T47" fmla="*/ 56 h 850"/>
                  <a:gd name="T48" fmla="*/ 227 w 794"/>
                  <a:gd name="T49" fmla="*/ 170 h 850"/>
                  <a:gd name="T50" fmla="*/ 170 w 794"/>
                  <a:gd name="T51" fmla="*/ 170 h 850"/>
                  <a:gd name="T52" fmla="*/ 170 w 794"/>
                  <a:gd name="T53" fmla="*/ 453 h 850"/>
                  <a:gd name="T54" fmla="*/ 114 w 794"/>
                  <a:gd name="T55" fmla="*/ 453 h 850"/>
                  <a:gd name="T56" fmla="*/ 114 w 794"/>
                  <a:gd name="T57" fmla="*/ 510 h 850"/>
                  <a:gd name="T58" fmla="*/ 57 w 794"/>
                  <a:gd name="T59" fmla="*/ 510 h 850"/>
                  <a:gd name="T60" fmla="*/ 0 w 794"/>
                  <a:gd name="T61" fmla="*/ 510 h 850"/>
                  <a:gd name="T62" fmla="*/ 0 w 794"/>
                  <a:gd name="T63" fmla="*/ 623 h 850"/>
                  <a:gd name="T64" fmla="*/ 57 w 794"/>
                  <a:gd name="T65" fmla="*/ 623 h 850"/>
                  <a:gd name="T66" fmla="*/ 57 w 794"/>
                  <a:gd name="T67" fmla="*/ 567 h 850"/>
                  <a:gd name="T68" fmla="*/ 114 w 794"/>
                  <a:gd name="T69" fmla="*/ 567 h 850"/>
                  <a:gd name="T70" fmla="*/ 114 w 794"/>
                  <a:gd name="T71" fmla="*/ 680 h 850"/>
                  <a:gd name="T72" fmla="*/ 170 w 794"/>
                  <a:gd name="T73" fmla="*/ 680 h 850"/>
                  <a:gd name="T74" fmla="*/ 170 w 794"/>
                  <a:gd name="T7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850">
                    <a:moveTo>
                      <a:pt x="170" y="850"/>
                    </a:moveTo>
                    <a:lnTo>
                      <a:pt x="284" y="850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3"/>
                    </a:lnTo>
                    <a:lnTo>
                      <a:pt x="681" y="623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2671" y="3704"/>
                <a:ext cx="397" cy="397"/>
              </a:xfrm>
              <a:custGeom>
                <a:avLst/>
                <a:gdLst>
                  <a:gd name="T0" fmla="*/ 397 w 397"/>
                  <a:gd name="T1" fmla="*/ 0 h 397"/>
                  <a:gd name="T2" fmla="*/ 170 w 397"/>
                  <a:gd name="T3" fmla="*/ 0 h 397"/>
                  <a:gd name="T4" fmla="*/ 170 w 397"/>
                  <a:gd name="T5" fmla="*/ 114 h 397"/>
                  <a:gd name="T6" fmla="*/ 57 w 397"/>
                  <a:gd name="T7" fmla="*/ 114 h 397"/>
                  <a:gd name="T8" fmla="*/ 57 w 397"/>
                  <a:gd name="T9" fmla="*/ 171 h 397"/>
                  <a:gd name="T10" fmla="*/ 0 w 397"/>
                  <a:gd name="T11" fmla="*/ 171 h 397"/>
                  <a:gd name="T12" fmla="*/ 0 w 397"/>
                  <a:gd name="T13" fmla="*/ 284 h 397"/>
                  <a:gd name="T14" fmla="*/ 57 w 397"/>
                  <a:gd name="T15" fmla="*/ 284 h 397"/>
                  <a:gd name="T16" fmla="*/ 57 w 397"/>
                  <a:gd name="T17" fmla="*/ 341 h 397"/>
                  <a:gd name="T18" fmla="*/ 114 w 397"/>
                  <a:gd name="T19" fmla="*/ 341 h 397"/>
                  <a:gd name="T20" fmla="*/ 114 w 397"/>
                  <a:gd name="T21" fmla="*/ 397 h 397"/>
                  <a:gd name="T22" fmla="*/ 170 w 397"/>
                  <a:gd name="T23" fmla="*/ 397 h 397"/>
                  <a:gd name="T24" fmla="*/ 170 w 397"/>
                  <a:gd name="T25" fmla="*/ 284 h 397"/>
                  <a:gd name="T26" fmla="*/ 227 w 397"/>
                  <a:gd name="T27" fmla="*/ 284 h 397"/>
                  <a:gd name="T28" fmla="*/ 227 w 397"/>
                  <a:gd name="T29" fmla="*/ 227 h 397"/>
                  <a:gd name="T30" fmla="*/ 340 w 397"/>
                  <a:gd name="T31" fmla="*/ 227 h 397"/>
                  <a:gd name="T32" fmla="*/ 340 w 397"/>
                  <a:gd name="T33" fmla="*/ 114 h 397"/>
                  <a:gd name="T34" fmla="*/ 397 w 397"/>
                  <a:gd name="T35" fmla="*/ 114 h 397"/>
                  <a:gd name="T36" fmla="*/ 397 w 397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2728" y="4101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0 h 170"/>
                  <a:gd name="T4" fmla="*/ 0 w 113"/>
                  <a:gd name="T5" fmla="*/ 170 h 170"/>
                  <a:gd name="T6" fmla="*/ 113 w 113"/>
                  <a:gd name="T7" fmla="*/ 170 h 170"/>
                  <a:gd name="T8" fmla="*/ 113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2558" y="3988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57 h 340"/>
                  <a:gd name="T4" fmla="*/ 56 w 227"/>
                  <a:gd name="T5" fmla="*/ 57 h 340"/>
                  <a:gd name="T6" fmla="*/ 56 w 227"/>
                  <a:gd name="T7" fmla="*/ 227 h 340"/>
                  <a:gd name="T8" fmla="*/ 0 w 227"/>
                  <a:gd name="T9" fmla="*/ 227 h 340"/>
                  <a:gd name="T10" fmla="*/ 0 w 227"/>
                  <a:gd name="T11" fmla="*/ 340 h 340"/>
                  <a:gd name="T12" fmla="*/ 113 w 227"/>
                  <a:gd name="T13" fmla="*/ 340 h 340"/>
                  <a:gd name="T14" fmla="*/ 113 w 227"/>
                  <a:gd name="T15" fmla="*/ 283 h 340"/>
                  <a:gd name="T16" fmla="*/ 170 w 227"/>
                  <a:gd name="T17" fmla="*/ 283 h 340"/>
                  <a:gd name="T18" fmla="*/ 170 w 227"/>
                  <a:gd name="T19" fmla="*/ 113 h 340"/>
                  <a:gd name="T20" fmla="*/ 227 w 227"/>
                  <a:gd name="T21" fmla="*/ 113 h 340"/>
                  <a:gd name="T22" fmla="*/ 227 w 227"/>
                  <a:gd name="T23" fmla="*/ 57 h 340"/>
                  <a:gd name="T24" fmla="*/ 170 w 227"/>
                  <a:gd name="T25" fmla="*/ 57 h 340"/>
                  <a:gd name="T26" fmla="*/ 170 w 227"/>
                  <a:gd name="T27" fmla="*/ 0 h 340"/>
                  <a:gd name="T28" fmla="*/ 113 w 22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14 w 397"/>
                  <a:gd name="T3" fmla="*/ 0 h 283"/>
                  <a:gd name="T4" fmla="*/ 114 w 397"/>
                  <a:gd name="T5" fmla="*/ 113 h 283"/>
                  <a:gd name="T6" fmla="*/ 57 w 397"/>
                  <a:gd name="T7" fmla="*/ 113 h 283"/>
                  <a:gd name="T8" fmla="*/ 57 w 397"/>
                  <a:gd name="T9" fmla="*/ 170 h 283"/>
                  <a:gd name="T10" fmla="*/ 0 w 397"/>
                  <a:gd name="T11" fmla="*/ 170 h 283"/>
                  <a:gd name="T12" fmla="*/ 0 w 397"/>
                  <a:gd name="T13" fmla="*/ 283 h 283"/>
                  <a:gd name="T14" fmla="*/ 284 w 397"/>
                  <a:gd name="T15" fmla="*/ 283 h 283"/>
                  <a:gd name="T16" fmla="*/ 284 w 397"/>
                  <a:gd name="T17" fmla="*/ 227 h 283"/>
                  <a:gd name="T18" fmla="*/ 340 w 397"/>
                  <a:gd name="T19" fmla="*/ 227 h 283"/>
                  <a:gd name="T20" fmla="*/ 340 w 397"/>
                  <a:gd name="T21" fmla="*/ 57 h 283"/>
                  <a:gd name="T22" fmla="*/ 397 w 397"/>
                  <a:gd name="T23" fmla="*/ 57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1424" y="3194"/>
                <a:ext cx="1020" cy="1134"/>
              </a:xfrm>
              <a:custGeom>
                <a:avLst/>
                <a:gdLst>
                  <a:gd name="T0" fmla="*/ 850 w 1020"/>
                  <a:gd name="T1" fmla="*/ 1134 h 1134"/>
                  <a:gd name="T2" fmla="*/ 850 w 1020"/>
                  <a:gd name="T3" fmla="*/ 964 h 1134"/>
                  <a:gd name="T4" fmla="*/ 907 w 1020"/>
                  <a:gd name="T5" fmla="*/ 964 h 1134"/>
                  <a:gd name="T6" fmla="*/ 907 w 1020"/>
                  <a:gd name="T7" fmla="*/ 907 h 1134"/>
                  <a:gd name="T8" fmla="*/ 964 w 1020"/>
                  <a:gd name="T9" fmla="*/ 907 h 1134"/>
                  <a:gd name="T10" fmla="*/ 964 w 1020"/>
                  <a:gd name="T11" fmla="*/ 794 h 1134"/>
                  <a:gd name="T12" fmla="*/ 1020 w 1020"/>
                  <a:gd name="T13" fmla="*/ 794 h 1134"/>
                  <a:gd name="T14" fmla="*/ 1020 w 1020"/>
                  <a:gd name="T15" fmla="*/ 681 h 1134"/>
                  <a:gd name="T16" fmla="*/ 964 w 1020"/>
                  <a:gd name="T17" fmla="*/ 681 h 1134"/>
                  <a:gd name="T18" fmla="*/ 964 w 1020"/>
                  <a:gd name="T19" fmla="*/ 624 h 1134"/>
                  <a:gd name="T20" fmla="*/ 907 w 1020"/>
                  <a:gd name="T21" fmla="*/ 624 h 1134"/>
                  <a:gd name="T22" fmla="*/ 907 w 1020"/>
                  <a:gd name="T23" fmla="*/ 567 h 1134"/>
                  <a:gd name="T24" fmla="*/ 737 w 1020"/>
                  <a:gd name="T25" fmla="*/ 567 h 1134"/>
                  <a:gd name="T26" fmla="*/ 737 w 1020"/>
                  <a:gd name="T27" fmla="*/ 624 h 1134"/>
                  <a:gd name="T28" fmla="*/ 623 w 1020"/>
                  <a:gd name="T29" fmla="*/ 624 h 1134"/>
                  <a:gd name="T30" fmla="*/ 623 w 1020"/>
                  <a:gd name="T31" fmla="*/ 397 h 1134"/>
                  <a:gd name="T32" fmla="*/ 680 w 1020"/>
                  <a:gd name="T33" fmla="*/ 397 h 1134"/>
                  <a:gd name="T34" fmla="*/ 680 w 1020"/>
                  <a:gd name="T35" fmla="*/ 340 h 1134"/>
                  <a:gd name="T36" fmla="*/ 737 w 1020"/>
                  <a:gd name="T37" fmla="*/ 340 h 1134"/>
                  <a:gd name="T38" fmla="*/ 737 w 1020"/>
                  <a:gd name="T39" fmla="*/ 114 h 1134"/>
                  <a:gd name="T40" fmla="*/ 794 w 1020"/>
                  <a:gd name="T41" fmla="*/ 114 h 1134"/>
                  <a:gd name="T42" fmla="*/ 794 w 1020"/>
                  <a:gd name="T43" fmla="*/ 0 h 1134"/>
                  <a:gd name="T44" fmla="*/ 510 w 1020"/>
                  <a:gd name="T45" fmla="*/ 0 h 1134"/>
                  <a:gd name="T46" fmla="*/ 510 w 1020"/>
                  <a:gd name="T47" fmla="*/ 57 h 1134"/>
                  <a:gd name="T48" fmla="*/ 397 w 1020"/>
                  <a:gd name="T49" fmla="*/ 57 h 1134"/>
                  <a:gd name="T50" fmla="*/ 397 w 1020"/>
                  <a:gd name="T51" fmla="*/ 114 h 1134"/>
                  <a:gd name="T52" fmla="*/ 283 w 1020"/>
                  <a:gd name="T53" fmla="*/ 114 h 1134"/>
                  <a:gd name="T54" fmla="*/ 283 w 1020"/>
                  <a:gd name="T55" fmla="*/ 227 h 1134"/>
                  <a:gd name="T56" fmla="*/ 113 w 1020"/>
                  <a:gd name="T57" fmla="*/ 227 h 1134"/>
                  <a:gd name="T58" fmla="*/ 113 w 1020"/>
                  <a:gd name="T59" fmla="*/ 284 h 1134"/>
                  <a:gd name="T60" fmla="*/ 56 w 1020"/>
                  <a:gd name="T61" fmla="*/ 284 h 1134"/>
                  <a:gd name="T62" fmla="*/ 56 w 1020"/>
                  <a:gd name="T63" fmla="*/ 567 h 1134"/>
                  <a:gd name="T64" fmla="*/ 0 w 1020"/>
                  <a:gd name="T65" fmla="*/ 567 h 1134"/>
                  <a:gd name="T66" fmla="*/ 0 w 1020"/>
                  <a:gd name="T67" fmla="*/ 624 h 1134"/>
                  <a:gd name="T68" fmla="*/ 56 w 1020"/>
                  <a:gd name="T69" fmla="*/ 624 h 1134"/>
                  <a:gd name="T70" fmla="*/ 56 w 1020"/>
                  <a:gd name="T71" fmla="*/ 737 h 1134"/>
                  <a:gd name="T72" fmla="*/ 113 w 1020"/>
                  <a:gd name="T73" fmla="*/ 737 h 1134"/>
                  <a:gd name="T74" fmla="*/ 170 w 1020"/>
                  <a:gd name="T75" fmla="*/ 737 h 1134"/>
                  <a:gd name="T76" fmla="*/ 170 w 1020"/>
                  <a:gd name="T77" fmla="*/ 681 h 1134"/>
                  <a:gd name="T78" fmla="*/ 283 w 1020"/>
                  <a:gd name="T79" fmla="*/ 681 h 1134"/>
                  <a:gd name="T80" fmla="*/ 283 w 1020"/>
                  <a:gd name="T81" fmla="*/ 737 h 1134"/>
                  <a:gd name="T82" fmla="*/ 340 w 1020"/>
                  <a:gd name="T83" fmla="*/ 737 h 1134"/>
                  <a:gd name="T84" fmla="*/ 340 w 1020"/>
                  <a:gd name="T85" fmla="*/ 794 h 1134"/>
                  <a:gd name="T86" fmla="*/ 453 w 1020"/>
                  <a:gd name="T87" fmla="*/ 794 h 1134"/>
                  <a:gd name="T88" fmla="*/ 453 w 1020"/>
                  <a:gd name="T89" fmla="*/ 907 h 1134"/>
                  <a:gd name="T90" fmla="*/ 567 w 1020"/>
                  <a:gd name="T91" fmla="*/ 907 h 1134"/>
                  <a:gd name="T92" fmla="*/ 567 w 1020"/>
                  <a:gd name="T93" fmla="*/ 737 h 1134"/>
                  <a:gd name="T94" fmla="*/ 623 w 1020"/>
                  <a:gd name="T95" fmla="*/ 737 h 1134"/>
                  <a:gd name="T96" fmla="*/ 623 w 1020"/>
                  <a:gd name="T97" fmla="*/ 964 h 1134"/>
                  <a:gd name="T98" fmla="*/ 680 w 1020"/>
                  <a:gd name="T99" fmla="*/ 964 h 1134"/>
                  <a:gd name="T100" fmla="*/ 680 w 1020"/>
                  <a:gd name="T101" fmla="*/ 1021 h 1134"/>
                  <a:gd name="T102" fmla="*/ 737 w 1020"/>
                  <a:gd name="T103" fmla="*/ 1021 h 1134"/>
                  <a:gd name="T104" fmla="*/ 737 w 1020"/>
                  <a:gd name="T105" fmla="*/ 1077 h 1134"/>
                  <a:gd name="T106" fmla="*/ 794 w 1020"/>
                  <a:gd name="T107" fmla="*/ 1077 h 1134"/>
                  <a:gd name="T108" fmla="*/ 794 w 1020"/>
                  <a:gd name="T109" fmla="*/ 1134 h 1134"/>
                  <a:gd name="T110" fmla="*/ 850 w 1020"/>
                  <a:gd name="T11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0" h="1134">
                    <a:moveTo>
                      <a:pt x="850" y="1134"/>
                    </a:moveTo>
                    <a:lnTo>
                      <a:pt x="850" y="964"/>
                    </a:lnTo>
                    <a:lnTo>
                      <a:pt x="907" y="96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23" y="624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850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2047" y="3421"/>
                <a:ext cx="908" cy="567"/>
              </a:xfrm>
              <a:custGeom>
                <a:avLst/>
                <a:gdLst>
                  <a:gd name="T0" fmla="*/ 114 w 908"/>
                  <a:gd name="T1" fmla="*/ 0 h 567"/>
                  <a:gd name="T2" fmla="*/ 114 w 908"/>
                  <a:gd name="T3" fmla="*/ 113 h 567"/>
                  <a:gd name="T4" fmla="*/ 57 w 908"/>
                  <a:gd name="T5" fmla="*/ 113 h 567"/>
                  <a:gd name="T6" fmla="*/ 57 w 908"/>
                  <a:gd name="T7" fmla="*/ 170 h 567"/>
                  <a:gd name="T8" fmla="*/ 0 w 908"/>
                  <a:gd name="T9" fmla="*/ 170 h 567"/>
                  <a:gd name="T10" fmla="*/ 0 w 908"/>
                  <a:gd name="T11" fmla="*/ 397 h 567"/>
                  <a:gd name="T12" fmla="*/ 114 w 908"/>
                  <a:gd name="T13" fmla="*/ 397 h 567"/>
                  <a:gd name="T14" fmla="*/ 114 w 908"/>
                  <a:gd name="T15" fmla="*/ 340 h 567"/>
                  <a:gd name="T16" fmla="*/ 284 w 908"/>
                  <a:gd name="T17" fmla="*/ 340 h 567"/>
                  <a:gd name="T18" fmla="*/ 284 w 908"/>
                  <a:gd name="T19" fmla="*/ 397 h 567"/>
                  <a:gd name="T20" fmla="*/ 341 w 908"/>
                  <a:gd name="T21" fmla="*/ 397 h 567"/>
                  <a:gd name="T22" fmla="*/ 341 w 908"/>
                  <a:gd name="T23" fmla="*/ 454 h 567"/>
                  <a:gd name="T24" fmla="*/ 397 w 908"/>
                  <a:gd name="T25" fmla="*/ 454 h 567"/>
                  <a:gd name="T26" fmla="*/ 397 w 908"/>
                  <a:gd name="T27" fmla="*/ 567 h 567"/>
                  <a:gd name="T28" fmla="*/ 624 w 908"/>
                  <a:gd name="T29" fmla="*/ 567 h 567"/>
                  <a:gd name="T30" fmla="*/ 624 w 908"/>
                  <a:gd name="T31" fmla="*/ 454 h 567"/>
                  <a:gd name="T32" fmla="*/ 681 w 908"/>
                  <a:gd name="T33" fmla="*/ 454 h 567"/>
                  <a:gd name="T34" fmla="*/ 681 w 908"/>
                  <a:gd name="T35" fmla="*/ 397 h 567"/>
                  <a:gd name="T36" fmla="*/ 794 w 908"/>
                  <a:gd name="T37" fmla="*/ 397 h 567"/>
                  <a:gd name="T38" fmla="*/ 794 w 908"/>
                  <a:gd name="T39" fmla="*/ 170 h 567"/>
                  <a:gd name="T40" fmla="*/ 851 w 908"/>
                  <a:gd name="T41" fmla="*/ 170 h 567"/>
                  <a:gd name="T42" fmla="*/ 851 w 908"/>
                  <a:gd name="T43" fmla="*/ 113 h 567"/>
                  <a:gd name="T44" fmla="*/ 908 w 908"/>
                  <a:gd name="T45" fmla="*/ 113 h 567"/>
                  <a:gd name="T46" fmla="*/ 908 w 908"/>
                  <a:gd name="T47" fmla="*/ 0 h 567"/>
                  <a:gd name="T48" fmla="*/ 794 w 908"/>
                  <a:gd name="T49" fmla="*/ 0 h 567"/>
                  <a:gd name="T50" fmla="*/ 794 w 908"/>
                  <a:gd name="T51" fmla="*/ 113 h 567"/>
                  <a:gd name="T52" fmla="*/ 397 w 908"/>
                  <a:gd name="T53" fmla="*/ 113 h 567"/>
                  <a:gd name="T54" fmla="*/ 397 w 908"/>
                  <a:gd name="T55" fmla="*/ 57 h 567"/>
                  <a:gd name="T56" fmla="*/ 341 w 908"/>
                  <a:gd name="T57" fmla="*/ 57 h 567"/>
                  <a:gd name="T58" fmla="*/ 341 w 908"/>
                  <a:gd name="T59" fmla="*/ 0 h 567"/>
                  <a:gd name="T60" fmla="*/ 114 w 908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8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624" y="56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794" y="39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2161" y="2854"/>
                <a:ext cx="1587" cy="850"/>
              </a:xfrm>
              <a:custGeom>
                <a:avLst/>
                <a:gdLst>
                  <a:gd name="T0" fmla="*/ 397 w 1587"/>
                  <a:gd name="T1" fmla="*/ 57 h 850"/>
                  <a:gd name="T2" fmla="*/ 227 w 1587"/>
                  <a:gd name="T3" fmla="*/ 57 h 850"/>
                  <a:gd name="T4" fmla="*/ 227 w 1587"/>
                  <a:gd name="T5" fmla="*/ 113 h 850"/>
                  <a:gd name="T6" fmla="*/ 170 w 1587"/>
                  <a:gd name="T7" fmla="*/ 113 h 850"/>
                  <a:gd name="T8" fmla="*/ 170 w 1587"/>
                  <a:gd name="T9" fmla="*/ 340 h 850"/>
                  <a:gd name="T10" fmla="*/ 113 w 1587"/>
                  <a:gd name="T11" fmla="*/ 340 h 850"/>
                  <a:gd name="T12" fmla="*/ 113 w 1587"/>
                  <a:gd name="T13" fmla="*/ 397 h 850"/>
                  <a:gd name="T14" fmla="*/ 57 w 1587"/>
                  <a:gd name="T15" fmla="*/ 397 h 850"/>
                  <a:gd name="T16" fmla="*/ 57 w 1587"/>
                  <a:gd name="T17" fmla="*/ 454 h 850"/>
                  <a:gd name="T18" fmla="*/ 0 w 1587"/>
                  <a:gd name="T19" fmla="*/ 454 h 850"/>
                  <a:gd name="T20" fmla="*/ 0 w 1587"/>
                  <a:gd name="T21" fmla="*/ 567 h 850"/>
                  <a:gd name="T22" fmla="*/ 227 w 1587"/>
                  <a:gd name="T23" fmla="*/ 567 h 850"/>
                  <a:gd name="T24" fmla="*/ 227 w 1587"/>
                  <a:gd name="T25" fmla="*/ 624 h 850"/>
                  <a:gd name="T26" fmla="*/ 283 w 1587"/>
                  <a:gd name="T27" fmla="*/ 624 h 850"/>
                  <a:gd name="T28" fmla="*/ 283 w 1587"/>
                  <a:gd name="T29" fmla="*/ 680 h 850"/>
                  <a:gd name="T30" fmla="*/ 680 w 1587"/>
                  <a:gd name="T31" fmla="*/ 680 h 850"/>
                  <a:gd name="T32" fmla="*/ 680 w 1587"/>
                  <a:gd name="T33" fmla="*/ 567 h 850"/>
                  <a:gd name="T34" fmla="*/ 794 w 1587"/>
                  <a:gd name="T35" fmla="*/ 567 h 850"/>
                  <a:gd name="T36" fmla="*/ 794 w 1587"/>
                  <a:gd name="T37" fmla="*/ 680 h 850"/>
                  <a:gd name="T38" fmla="*/ 737 w 1587"/>
                  <a:gd name="T39" fmla="*/ 680 h 850"/>
                  <a:gd name="T40" fmla="*/ 737 w 1587"/>
                  <a:gd name="T41" fmla="*/ 737 h 850"/>
                  <a:gd name="T42" fmla="*/ 680 w 1587"/>
                  <a:gd name="T43" fmla="*/ 737 h 850"/>
                  <a:gd name="T44" fmla="*/ 680 w 1587"/>
                  <a:gd name="T45" fmla="*/ 850 h 850"/>
                  <a:gd name="T46" fmla="*/ 1077 w 1587"/>
                  <a:gd name="T47" fmla="*/ 850 h 850"/>
                  <a:gd name="T48" fmla="*/ 1077 w 1587"/>
                  <a:gd name="T49" fmla="*/ 794 h 850"/>
                  <a:gd name="T50" fmla="*/ 1191 w 1587"/>
                  <a:gd name="T51" fmla="*/ 794 h 850"/>
                  <a:gd name="T52" fmla="*/ 1191 w 1587"/>
                  <a:gd name="T53" fmla="*/ 680 h 850"/>
                  <a:gd name="T54" fmla="*/ 1247 w 1587"/>
                  <a:gd name="T55" fmla="*/ 680 h 850"/>
                  <a:gd name="T56" fmla="*/ 1247 w 1587"/>
                  <a:gd name="T57" fmla="*/ 624 h 850"/>
                  <a:gd name="T58" fmla="*/ 1304 w 1587"/>
                  <a:gd name="T59" fmla="*/ 624 h 850"/>
                  <a:gd name="T60" fmla="*/ 1361 w 1587"/>
                  <a:gd name="T61" fmla="*/ 624 h 850"/>
                  <a:gd name="T62" fmla="*/ 1361 w 1587"/>
                  <a:gd name="T63" fmla="*/ 510 h 850"/>
                  <a:gd name="T64" fmla="*/ 1417 w 1587"/>
                  <a:gd name="T65" fmla="*/ 510 h 850"/>
                  <a:gd name="T66" fmla="*/ 1417 w 1587"/>
                  <a:gd name="T67" fmla="*/ 454 h 850"/>
                  <a:gd name="T68" fmla="*/ 1587 w 1587"/>
                  <a:gd name="T69" fmla="*/ 454 h 850"/>
                  <a:gd name="T70" fmla="*/ 1587 w 1587"/>
                  <a:gd name="T71" fmla="*/ 283 h 850"/>
                  <a:gd name="T72" fmla="*/ 1531 w 1587"/>
                  <a:gd name="T73" fmla="*/ 283 h 850"/>
                  <a:gd name="T74" fmla="*/ 1531 w 1587"/>
                  <a:gd name="T75" fmla="*/ 227 h 850"/>
                  <a:gd name="T76" fmla="*/ 1587 w 1587"/>
                  <a:gd name="T77" fmla="*/ 227 h 850"/>
                  <a:gd name="T78" fmla="*/ 1587 w 1587"/>
                  <a:gd name="T79" fmla="*/ 113 h 850"/>
                  <a:gd name="T80" fmla="*/ 1531 w 1587"/>
                  <a:gd name="T81" fmla="*/ 113 h 850"/>
                  <a:gd name="T82" fmla="*/ 1531 w 1587"/>
                  <a:gd name="T83" fmla="*/ 57 h 850"/>
                  <a:gd name="T84" fmla="*/ 1191 w 1587"/>
                  <a:gd name="T85" fmla="*/ 57 h 850"/>
                  <a:gd name="T86" fmla="*/ 1191 w 1587"/>
                  <a:gd name="T87" fmla="*/ 170 h 850"/>
                  <a:gd name="T88" fmla="*/ 1134 w 1587"/>
                  <a:gd name="T89" fmla="*/ 170 h 850"/>
                  <a:gd name="T90" fmla="*/ 1134 w 1587"/>
                  <a:gd name="T91" fmla="*/ 227 h 850"/>
                  <a:gd name="T92" fmla="*/ 1077 w 1587"/>
                  <a:gd name="T93" fmla="*/ 227 h 850"/>
                  <a:gd name="T94" fmla="*/ 1077 w 1587"/>
                  <a:gd name="T95" fmla="*/ 283 h 850"/>
                  <a:gd name="T96" fmla="*/ 1020 w 1587"/>
                  <a:gd name="T97" fmla="*/ 283 h 850"/>
                  <a:gd name="T98" fmla="*/ 1020 w 1587"/>
                  <a:gd name="T99" fmla="*/ 227 h 850"/>
                  <a:gd name="T100" fmla="*/ 964 w 1587"/>
                  <a:gd name="T101" fmla="*/ 227 h 850"/>
                  <a:gd name="T102" fmla="*/ 964 w 1587"/>
                  <a:gd name="T103" fmla="*/ 170 h 850"/>
                  <a:gd name="T104" fmla="*/ 850 w 1587"/>
                  <a:gd name="T105" fmla="*/ 170 h 850"/>
                  <a:gd name="T106" fmla="*/ 850 w 1587"/>
                  <a:gd name="T107" fmla="*/ 57 h 850"/>
                  <a:gd name="T108" fmla="*/ 737 w 1587"/>
                  <a:gd name="T109" fmla="*/ 57 h 850"/>
                  <a:gd name="T110" fmla="*/ 737 w 1587"/>
                  <a:gd name="T111" fmla="*/ 113 h 850"/>
                  <a:gd name="T112" fmla="*/ 680 w 1587"/>
                  <a:gd name="T113" fmla="*/ 113 h 850"/>
                  <a:gd name="T114" fmla="*/ 680 w 1587"/>
                  <a:gd name="T115" fmla="*/ 57 h 850"/>
                  <a:gd name="T116" fmla="*/ 624 w 1587"/>
                  <a:gd name="T117" fmla="*/ 57 h 850"/>
                  <a:gd name="T118" fmla="*/ 624 w 1587"/>
                  <a:gd name="T119" fmla="*/ 0 h 850"/>
                  <a:gd name="T120" fmla="*/ 510 w 1587"/>
                  <a:gd name="T121" fmla="*/ 0 h 850"/>
                  <a:gd name="T122" fmla="*/ 510 w 1587"/>
                  <a:gd name="T123" fmla="*/ 57 h 850"/>
                  <a:gd name="T124" fmla="*/ 397 w 1587"/>
                  <a:gd name="T125" fmla="*/ 5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7" h="850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1077" y="850"/>
                    </a:lnTo>
                    <a:lnTo>
                      <a:pt x="1077" y="794"/>
                    </a:lnTo>
                    <a:lnTo>
                      <a:pt x="1191" y="794"/>
                    </a:lnTo>
                    <a:lnTo>
                      <a:pt x="1191" y="680"/>
                    </a:lnTo>
                    <a:lnTo>
                      <a:pt x="1247" y="680"/>
                    </a:lnTo>
                    <a:lnTo>
                      <a:pt x="1247" y="624"/>
                    </a:lnTo>
                    <a:lnTo>
                      <a:pt x="1304" y="624"/>
                    </a:lnTo>
                    <a:lnTo>
                      <a:pt x="1361" y="624"/>
                    </a:lnTo>
                    <a:lnTo>
                      <a:pt x="1361" y="510"/>
                    </a:lnTo>
                    <a:lnTo>
                      <a:pt x="1417" y="510"/>
                    </a:lnTo>
                    <a:lnTo>
                      <a:pt x="1417" y="454"/>
                    </a:lnTo>
                    <a:lnTo>
                      <a:pt x="1587" y="454"/>
                    </a:lnTo>
                    <a:lnTo>
                      <a:pt x="1587" y="283"/>
                    </a:lnTo>
                    <a:lnTo>
                      <a:pt x="1531" y="283"/>
                    </a:lnTo>
                    <a:lnTo>
                      <a:pt x="1531" y="227"/>
                    </a:lnTo>
                    <a:lnTo>
                      <a:pt x="1587" y="227"/>
                    </a:lnTo>
                    <a:lnTo>
                      <a:pt x="1587" y="113"/>
                    </a:lnTo>
                    <a:lnTo>
                      <a:pt x="1531" y="113"/>
                    </a:lnTo>
                    <a:lnTo>
                      <a:pt x="1531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2247" name="Group 983"/>
            <p:cNvGrpSpPr>
              <a:grpSpLocks/>
            </p:cNvGrpSpPr>
            <p:nvPr/>
          </p:nvGrpSpPr>
          <p:grpSpPr bwMode="auto">
            <a:xfrm>
              <a:off x="332098" y="149679"/>
              <a:ext cx="7329714" cy="6622143"/>
              <a:chOff x="743" y="132"/>
              <a:chExt cx="6464" cy="5840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2841" y="3931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57 w 170"/>
                  <a:gd name="T3" fmla="*/ 0 h 227"/>
                  <a:gd name="T4" fmla="*/ 57 w 170"/>
                  <a:gd name="T5" fmla="*/ 57 h 227"/>
                  <a:gd name="T6" fmla="*/ 0 w 170"/>
                  <a:gd name="T7" fmla="*/ 57 h 227"/>
                  <a:gd name="T8" fmla="*/ 0 w 170"/>
                  <a:gd name="T9" fmla="*/ 227 h 227"/>
                  <a:gd name="T10" fmla="*/ 114 w 170"/>
                  <a:gd name="T11" fmla="*/ 227 h 227"/>
                  <a:gd name="T12" fmla="*/ 114 w 170"/>
                  <a:gd name="T13" fmla="*/ 170 h 227"/>
                  <a:gd name="T14" fmla="*/ 170 w 170"/>
                  <a:gd name="T15" fmla="*/ 170 h 227"/>
                  <a:gd name="T16" fmla="*/ 170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011" y="4158"/>
                <a:ext cx="227" cy="170"/>
              </a:xfrm>
              <a:custGeom>
                <a:avLst/>
                <a:gdLst>
                  <a:gd name="T0" fmla="*/ 227 w 227"/>
                  <a:gd name="T1" fmla="*/ 0 h 170"/>
                  <a:gd name="T2" fmla="*/ 227 w 227"/>
                  <a:gd name="T3" fmla="*/ 113 h 170"/>
                  <a:gd name="T4" fmla="*/ 170 w 227"/>
                  <a:gd name="T5" fmla="*/ 113 h 170"/>
                  <a:gd name="T6" fmla="*/ 170 w 227"/>
                  <a:gd name="T7" fmla="*/ 170 h 170"/>
                  <a:gd name="T8" fmla="*/ 57 w 227"/>
                  <a:gd name="T9" fmla="*/ 170 h 170"/>
                  <a:gd name="T10" fmla="*/ 57 w 227"/>
                  <a:gd name="T11" fmla="*/ 113 h 170"/>
                  <a:gd name="T12" fmla="*/ 0 w 227"/>
                  <a:gd name="T13" fmla="*/ 113 h 170"/>
                  <a:gd name="T14" fmla="*/ 0 w 227"/>
                  <a:gd name="T15" fmla="*/ 0 h 170"/>
                  <a:gd name="T16" fmla="*/ 227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3125" y="4158"/>
                <a:ext cx="340" cy="397"/>
              </a:xfrm>
              <a:custGeom>
                <a:avLst/>
                <a:gdLst>
                  <a:gd name="T0" fmla="*/ 0 w 340"/>
                  <a:gd name="T1" fmla="*/ 284 h 397"/>
                  <a:gd name="T2" fmla="*/ 56 w 340"/>
                  <a:gd name="T3" fmla="*/ 284 h 397"/>
                  <a:gd name="T4" fmla="*/ 56 w 340"/>
                  <a:gd name="T5" fmla="*/ 340 h 397"/>
                  <a:gd name="T6" fmla="*/ 113 w 340"/>
                  <a:gd name="T7" fmla="*/ 340 h 397"/>
                  <a:gd name="T8" fmla="*/ 113 w 340"/>
                  <a:gd name="T9" fmla="*/ 397 h 397"/>
                  <a:gd name="T10" fmla="*/ 227 w 340"/>
                  <a:gd name="T11" fmla="*/ 397 h 397"/>
                  <a:gd name="T12" fmla="*/ 227 w 340"/>
                  <a:gd name="T13" fmla="*/ 170 h 397"/>
                  <a:gd name="T14" fmla="*/ 283 w 340"/>
                  <a:gd name="T15" fmla="*/ 170 h 397"/>
                  <a:gd name="T16" fmla="*/ 283 w 340"/>
                  <a:gd name="T17" fmla="*/ 113 h 397"/>
                  <a:gd name="T18" fmla="*/ 340 w 340"/>
                  <a:gd name="T19" fmla="*/ 113 h 397"/>
                  <a:gd name="T20" fmla="*/ 340 w 340"/>
                  <a:gd name="T21" fmla="*/ 57 h 397"/>
                  <a:gd name="T22" fmla="*/ 283 w 340"/>
                  <a:gd name="T23" fmla="*/ 57 h 397"/>
                  <a:gd name="T24" fmla="*/ 283 w 340"/>
                  <a:gd name="T25" fmla="*/ 0 h 397"/>
                  <a:gd name="T26" fmla="*/ 113 w 340"/>
                  <a:gd name="T27" fmla="*/ 0 h 397"/>
                  <a:gd name="T28" fmla="*/ 113 w 340"/>
                  <a:gd name="T29" fmla="*/ 113 h 397"/>
                  <a:gd name="T30" fmla="*/ 56 w 340"/>
                  <a:gd name="T31" fmla="*/ 113 h 397"/>
                  <a:gd name="T32" fmla="*/ 56 w 340"/>
                  <a:gd name="T33" fmla="*/ 170 h 397"/>
                  <a:gd name="T34" fmla="*/ 0 w 340"/>
                  <a:gd name="T35" fmla="*/ 170 h 397"/>
                  <a:gd name="T36" fmla="*/ 0 w 340"/>
                  <a:gd name="T37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284"/>
                    </a:moveTo>
                    <a:lnTo>
                      <a:pt x="56" y="284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8" name="Rectangle 924"/>
              <p:cNvSpPr>
                <a:spLocks noChangeArrowheads="1"/>
              </p:cNvSpPr>
              <p:nvPr/>
            </p:nvSpPr>
            <p:spPr bwMode="auto">
              <a:xfrm>
                <a:off x="4202" y="4668"/>
                <a:ext cx="57" cy="11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9" name="Rectangle 925"/>
              <p:cNvSpPr>
                <a:spLocks noChangeArrowheads="1"/>
              </p:cNvSpPr>
              <p:nvPr/>
            </p:nvSpPr>
            <p:spPr bwMode="auto">
              <a:xfrm>
                <a:off x="4089" y="5179"/>
                <a:ext cx="113" cy="17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4259" y="5179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57 w 227"/>
                  <a:gd name="T3" fmla="*/ 0 h 226"/>
                  <a:gd name="T4" fmla="*/ 57 w 227"/>
                  <a:gd name="T5" fmla="*/ 56 h 226"/>
                  <a:gd name="T6" fmla="*/ 0 w 227"/>
                  <a:gd name="T7" fmla="*/ 56 h 226"/>
                  <a:gd name="T8" fmla="*/ 0 w 227"/>
                  <a:gd name="T9" fmla="*/ 226 h 226"/>
                  <a:gd name="T10" fmla="*/ 113 w 227"/>
                  <a:gd name="T11" fmla="*/ 226 h 226"/>
                  <a:gd name="T12" fmla="*/ 113 w 227"/>
                  <a:gd name="T13" fmla="*/ 170 h 226"/>
                  <a:gd name="T14" fmla="*/ 227 w 227"/>
                  <a:gd name="T15" fmla="*/ 170 h 226"/>
                  <a:gd name="T16" fmla="*/ 227 w 227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841" y="4271"/>
                <a:ext cx="170" cy="341"/>
              </a:xfrm>
              <a:custGeom>
                <a:avLst/>
                <a:gdLst>
                  <a:gd name="T0" fmla="*/ 114 w 170"/>
                  <a:gd name="T1" fmla="*/ 0 h 341"/>
                  <a:gd name="T2" fmla="*/ 57 w 170"/>
                  <a:gd name="T3" fmla="*/ 0 h 341"/>
                  <a:gd name="T4" fmla="*/ 57 w 170"/>
                  <a:gd name="T5" fmla="*/ 57 h 341"/>
                  <a:gd name="T6" fmla="*/ 0 w 170"/>
                  <a:gd name="T7" fmla="*/ 57 h 341"/>
                  <a:gd name="T8" fmla="*/ 0 w 170"/>
                  <a:gd name="T9" fmla="*/ 284 h 341"/>
                  <a:gd name="T10" fmla="*/ 57 w 170"/>
                  <a:gd name="T11" fmla="*/ 284 h 341"/>
                  <a:gd name="T12" fmla="*/ 57 w 170"/>
                  <a:gd name="T13" fmla="*/ 341 h 341"/>
                  <a:gd name="T14" fmla="*/ 114 w 170"/>
                  <a:gd name="T15" fmla="*/ 341 h 341"/>
                  <a:gd name="T16" fmla="*/ 114 w 170"/>
                  <a:gd name="T17" fmla="*/ 284 h 341"/>
                  <a:gd name="T18" fmla="*/ 170 w 170"/>
                  <a:gd name="T19" fmla="*/ 284 h 341"/>
                  <a:gd name="T20" fmla="*/ 170 w 170"/>
                  <a:gd name="T21" fmla="*/ 57 h 341"/>
                  <a:gd name="T22" fmla="*/ 114 w 170"/>
                  <a:gd name="T23" fmla="*/ 57 h 341"/>
                  <a:gd name="T24" fmla="*/ 114 w 170"/>
                  <a:gd name="T2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898" y="4385"/>
                <a:ext cx="1247" cy="794"/>
              </a:xfrm>
              <a:custGeom>
                <a:avLst/>
                <a:gdLst>
                  <a:gd name="T0" fmla="*/ 57 w 1247"/>
                  <a:gd name="T1" fmla="*/ 227 h 794"/>
                  <a:gd name="T2" fmla="*/ 113 w 1247"/>
                  <a:gd name="T3" fmla="*/ 170 h 794"/>
                  <a:gd name="T4" fmla="*/ 227 w 1247"/>
                  <a:gd name="T5" fmla="*/ 113 h 794"/>
                  <a:gd name="T6" fmla="*/ 283 w 1247"/>
                  <a:gd name="T7" fmla="*/ 57 h 794"/>
                  <a:gd name="T8" fmla="*/ 340 w 1247"/>
                  <a:gd name="T9" fmla="*/ 113 h 794"/>
                  <a:gd name="T10" fmla="*/ 454 w 1247"/>
                  <a:gd name="T11" fmla="*/ 170 h 794"/>
                  <a:gd name="T12" fmla="*/ 624 w 1247"/>
                  <a:gd name="T13" fmla="*/ 113 h 794"/>
                  <a:gd name="T14" fmla="*/ 680 w 1247"/>
                  <a:gd name="T15" fmla="*/ 170 h 794"/>
                  <a:gd name="T16" fmla="*/ 794 w 1247"/>
                  <a:gd name="T17" fmla="*/ 227 h 794"/>
                  <a:gd name="T18" fmla="*/ 850 w 1247"/>
                  <a:gd name="T19" fmla="*/ 170 h 794"/>
                  <a:gd name="T20" fmla="*/ 907 w 1247"/>
                  <a:gd name="T21" fmla="*/ 113 h 794"/>
                  <a:gd name="T22" fmla="*/ 964 w 1247"/>
                  <a:gd name="T23" fmla="*/ 170 h 794"/>
                  <a:gd name="T24" fmla="*/ 1077 w 1247"/>
                  <a:gd name="T25" fmla="*/ 57 h 794"/>
                  <a:gd name="T26" fmla="*/ 1134 w 1247"/>
                  <a:gd name="T27" fmla="*/ 0 h 794"/>
                  <a:gd name="T28" fmla="*/ 1247 w 1247"/>
                  <a:gd name="T29" fmla="*/ 227 h 794"/>
                  <a:gd name="T30" fmla="*/ 1134 w 1247"/>
                  <a:gd name="T31" fmla="*/ 340 h 794"/>
                  <a:gd name="T32" fmla="*/ 1191 w 1247"/>
                  <a:gd name="T33" fmla="*/ 397 h 794"/>
                  <a:gd name="T34" fmla="*/ 1134 w 1247"/>
                  <a:gd name="T35" fmla="*/ 453 h 794"/>
                  <a:gd name="T36" fmla="*/ 964 w 1247"/>
                  <a:gd name="T37" fmla="*/ 510 h 794"/>
                  <a:gd name="T38" fmla="*/ 850 w 1247"/>
                  <a:gd name="T39" fmla="*/ 567 h 794"/>
                  <a:gd name="T40" fmla="*/ 794 w 1247"/>
                  <a:gd name="T41" fmla="*/ 624 h 794"/>
                  <a:gd name="T42" fmla="*/ 680 w 1247"/>
                  <a:gd name="T43" fmla="*/ 680 h 794"/>
                  <a:gd name="T44" fmla="*/ 567 w 1247"/>
                  <a:gd name="T45" fmla="*/ 737 h 794"/>
                  <a:gd name="T46" fmla="*/ 454 w 1247"/>
                  <a:gd name="T47" fmla="*/ 680 h 794"/>
                  <a:gd name="T48" fmla="*/ 397 w 1247"/>
                  <a:gd name="T49" fmla="*/ 624 h 794"/>
                  <a:gd name="T50" fmla="*/ 340 w 1247"/>
                  <a:gd name="T51" fmla="*/ 680 h 794"/>
                  <a:gd name="T52" fmla="*/ 227 w 1247"/>
                  <a:gd name="T53" fmla="*/ 737 h 794"/>
                  <a:gd name="T54" fmla="*/ 170 w 1247"/>
                  <a:gd name="T55" fmla="*/ 794 h 794"/>
                  <a:gd name="T56" fmla="*/ 113 w 1247"/>
                  <a:gd name="T57" fmla="*/ 680 h 794"/>
                  <a:gd name="T58" fmla="*/ 113 w 1247"/>
                  <a:gd name="T59" fmla="*/ 567 h 794"/>
                  <a:gd name="T60" fmla="*/ 227 w 1247"/>
                  <a:gd name="T61" fmla="*/ 510 h 794"/>
                  <a:gd name="T62" fmla="*/ 57 w 1247"/>
                  <a:gd name="T63" fmla="*/ 453 h 794"/>
                  <a:gd name="T64" fmla="*/ 0 w 1247"/>
                  <a:gd name="T65" fmla="*/ 340 h 794"/>
                  <a:gd name="T66" fmla="*/ 57 w 1247"/>
                  <a:gd name="T67" fmla="*/ 283 h 794"/>
                  <a:gd name="T68" fmla="*/ 0 w 1247"/>
                  <a:gd name="T69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794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134" y="453"/>
                    </a:lnTo>
                    <a:lnTo>
                      <a:pt x="1134" y="510"/>
                    </a:lnTo>
                    <a:lnTo>
                      <a:pt x="964" y="510"/>
                    </a:lnTo>
                    <a:lnTo>
                      <a:pt x="964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0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3522" y="5122"/>
                <a:ext cx="170" cy="170"/>
              </a:xfrm>
              <a:custGeom>
                <a:avLst/>
                <a:gdLst>
                  <a:gd name="T0" fmla="*/ 56 w 170"/>
                  <a:gd name="T1" fmla="*/ 0 h 170"/>
                  <a:gd name="T2" fmla="*/ 170 w 170"/>
                  <a:gd name="T3" fmla="*/ 0 h 170"/>
                  <a:gd name="T4" fmla="*/ 170 w 170"/>
                  <a:gd name="T5" fmla="*/ 170 h 170"/>
                  <a:gd name="T6" fmla="*/ 0 w 170"/>
                  <a:gd name="T7" fmla="*/ 170 h 170"/>
                  <a:gd name="T8" fmla="*/ 0 w 170"/>
                  <a:gd name="T9" fmla="*/ 57 h 170"/>
                  <a:gd name="T10" fmla="*/ 56 w 170"/>
                  <a:gd name="T11" fmla="*/ 57 h 170"/>
                  <a:gd name="T12" fmla="*/ 56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56" y="0"/>
                    </a:moveTo>
                    <a:lnTo>
                      <a:pt x="170" y="0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3692" y="5122"/>
                <a:ext cx="340" cy="227"/>
              </a:xfrm>
              <a:custGeom>
                <a:avLst/>
                <a:gdLst>
                  <a:gd name="T0" fmla="*/ 56 w 340"/>
                  <a:gd name="T1" fmla="*/ 0 h 227"/>
                  <a:gd name="T2" fmla="*/ 283 w 340"/>
                  <a:gd name="T3" fmla="*/ 0 h 227"/>
                  <a:gd name="T4" fmla="*/ 283 w 340"/>
                  <a:gd name="T5" fmla="*/ 57 h 227"/>
                  <a:gd name="T6" fmla="*/ 340 w 340"/>
                  <a:gd name="T7" fmla="*/ 57 h 227"/>
                  <a:gd name="T8" fmla="*/ 340 w 340"/>
                  <a:gd name="T9" fmla="*/ 227 h 227"/>
                  <a:gd name="T10" fmla="*/ 227 w 340"/>
                  <a:gd name="T11" fmla="*/ 227 h 227"/>
                  <a:gd name="T12" fmla="*/ 227 w 340"/>
                  <a:gd name="T13" fmla="*/ 170 h 227"/>
                  <a:gd name="T14" fmla="*/ 170 w 340"/>
                  <a:gd name="T15" fmla="*/ 170 h 227"/>
                  <a:gd name="T16" fmla="*/ 170 w 340"/>
                  <a:gd name="T17" fmla="*/ 113 h 227"/>
                  <a:gd name="T18" fmla="*/ 56 w 340"/>
                  <a:gd name="T19" fmla="*/ 113 h 227"/>
                  <a:gd name="T20" fmla="*/ 56 w 340"/>
                  <a:gd name="T21" fmla="*/ 57 h 227"/>
                  <a:gd name="T22" fmla="*/ 0 w 340"/>
                  <a:gd name="T23" fmla="*/ 57 h 227"/>
                  <a:gd name="T24" fmla="*/ 0 w 340"/>
                  <a:gd name="T25" fmla="*/ 0 h 227"/>
                  <a:gd name="T26" fmla="*/ 56 w 340"/>
                  <a:gd name="T2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27">
                    <a:moveTo>
                      <a:pt x="56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429" y="4668"/>
                <a:ext cx="397" cy="397"/>
              </a:xfrm>
              <a:custGeom>
                <a:avLst/>
                <a:gdLst>
                  <a:gd name="T0" fmla="*/ 0 w 397"/>
                  <a:gd name="T1" fmla="*/ 227 h 397"/>
                  <a:gd name="T2" fmla="*/ 57 w 397"/>
                  <a:gd name="T3" fmla="*/ 227 h 397"/>
                  <a:gd name="T4" fmla="*/ 57 w 397"/>
                  <a:gd name="T5" fmla="*/ 170 h 397"/>
                  <a:gd name="T6" fmla="*/ 170 w 397"/>
                  <a:gd name="T7" fmla="*/ 170 h 397"/>
                  <a:gd name="T8" fmla="*/ 170 w 397"/>
                  <a:gd name="T9" fmla="*/ 114 h 397"/>
                  <a:gd name="T10" fmla="*/ 283 w 397"/>
                  <a:gd name="T11" fmla="*/ 114 h 397"/>
                  <a:gd name="T12" fmla="*/ 283 w 397"/>
                  <a:gd name="T13" fmla="*/ 57 h 397"/>
                  <a:gd name="T14" fmla="*/ 340 w 397"/>
                  <a:gd name="T15" fmla="*/ 57 h 397"/>
                  <a:gd name="T16" fmla="*/ 340 w 397"/>
                  <a:gd name="T17" fmla="*/ 0 h 397"/>
                  <a:gd name="T18" fmla="*/ 397 w 397"/>
                  <a:gd name="T19" fmla="*/ 0 h 397"/>
                  <a:gd name="T20" fmla="*/ 397 w 397"/>
                  <a:gd name="T21" fmla="*/ 227 h 397"/>
                  <a:gd name="T22" fmla="*/ 340 w 397"/>
                  <a:gd name="T23" fmla="*/ 227 h 397"/>
                  <a:gd name="T24" fmla="*/ 340 w 397"/>
                  <a:gd name="T25" fmla="*/ 397 h 397"/>
                  <a:gd name="T26" fmla="*/ 0 w 397"/>
                  <a:gd name="T27" fmla="*/ 397 h 397"/>
                  <a:gd name="T28" fmla="*/ 0 w 397"/>
                  <a:gd name="T29" fmla="*/ 22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1" name="Rectangle 937"/>
              <p:cNvSpPr>
                <a:spLocks noChangeArrowheads="1"/>
              </p:cNvSpPr>
              <p:nvPr/>
            </p:nvSpPr>
            <p:spPr bwMode="auto">
              <a:xfrm>
                <a:off x="4712" y="4555"/>
                <a:ext cx="57" cy="11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2" name="Rectangle 938"/>
              <p:cNvSpPr>
                <a:spLocks noChangeArrowheads="1"/>
              </p:cNvSpPr>
              <p:nvPr/>
            </p:nvSpPr>
            <p:spPr bwMode="auto">
              <a:xfrm>
                <a:off x="4542" y="4725"/>
                <a:ext cx="57" cy="5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2501" y="4442"/>
                <a:ext cx="113" cy="170"/>
              </a:xfrm>
              <a:custGeom>
                <a:avLst/>
                <a:gdLst>
                  <a:gd name="T0" fmla="*/ 57 w 113"/>
                  <a:gd name="T1" fmla="*/ 0 h 170"/>
                  <a:gd name="T2" fmla="*/ 57 w 113"/>
                  <a:gd name="T3" fmla="*/ 56 h 170"/>
                  <a:gd name="T4" fmla="*/ 0 w 113"/>
                  <a:gd name="T5" fmla="*/ 56 h 170"/>
                  <a:gd name="T6" fmla="*/ 0 w 113"/>
                  <a:gd name="T7" fmla="*/ 170 h 170"/>
                  <a:gd name="T8" fmla="*/ 57 w 113"/>
                  <a:gd name="T9" fmla="*/ 170 h 170"/>
                  <a:gd name="T10" fmla="*/ 57 w 113"/>
                  <a:gd name="T11" fmla="*/ 113 h 170"/>
                  <a:gd name="T12" fmla="*/ 113 w 113"/>
                  <a:gd name="T13" fmla="*/ 113 h 170"/>
                  <a:gd name="T14" fmla="*/ 113 w 113"/>
                  <a:gd name="T15" fmla="*/ 0 h 170"/>
                  <a:gd name="T16" fmla="*/ 57 w 11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614" y="5122"/>
                <a:ext cx="681" cy="850"/>
              </a:xfrm>
              <a:custGeom>
                <a:avLst/>
                <a:gdLst>
                  <a:gd name="T0" fmla="*/ 397 w 681"/>
                  <a:gd name="T1" fmla="*/ 0 h 850"/>
                  <a:gd name="T2" fmla="*/ 397 w 681"/>
                  <a:gd name="T3" fmla="*/ 57 h 850"/>
                  <a:gd name="T4" fmla="*/ 454 w 681"/>
                  <a:gd name="T5" fmla="*/ 57 h 850"/>
                  <a:gd name="T6" fmla="*/ 454 w 681"/>
                  <a:gd name="T7" fmla="*/ 113 h 850"/>
                  <a:gd name="T8" fmla="*/ 511 w 681"/>
                  <a:gd name="T9" fmla="*/ 113 h 850"/>
                  <a:gd name="T10" fmla="*/ 511 w 681"/>
                  <a:gd name="T11" fmla="*/ 170 h 850"/>
                  <a:gd name="T12" fmla="*/ 397 w 681"/>
                  <a:gd name="T13" fmla="*/ 170 h 850"/>
                  <a:gd name="T14" fmla="*/ 397 w 681"/>
                  <a:gd name="T15" fmla="*/ 283 h 850"/>
                  <a:gd name="T16" fmla="*/ 511 w 681"/>
                  <a:gd name="T17" fmla="*/ 283 h 850"/>
                  <a:gd name="T18" fmla="*/ 511 w 681"/>
                  <a:gd name="T19" fmla="*/ 340 h 850"/>
                  <a:gd name="T20" fmla="*/ 454 w 681"/>
                  <a:gd name="T21" fmla="*/ 340 h 850"/>
                  <a:gd name="T22" fmla="*/ 454 w 681"/>
                  <a:gd name="T23" fmla="*/ 397 h 850"/>
                  <a:gd name="T24" fmla="*/ 397 w 681"/>
                  <a:gd name="T25" fmla="*/ 397 h 850"/>
                  <a:gd name="T26" fmla="*/ 397 w 681"/>
                  <a:gd name="T27" fmla="*/ 454 h 850"/>
                  <a:gd name="T28" fmla="*/ 511 w 681"/>
                  <a:gd name="T29" fmla="*/ 454 h 850"/>
                  <a:gd name="T30" fmla="*/ 511 w 681"/>
                  <a:gd name="T31" fmla="*/ 397 h 850"/>
                  <a:gd name="T32" fmla="*/ 681 w 681"/>
                  <a:gd name="T33" fmla="*/ 397 h 850"/>
                  <a:gd name="T34" fmla="*/ 681 w 681"/>
                  <a:gd name="T35" fmla="*/ 510 h 850"/>
                  <a:gd name="T36" fmla="*/ 567 w 681"/>
                  <a:gd name="T37" fmla="*/ 510 h 850"/>
                  <a:gd name="T38" fmla="*/ 567 w 681"/>
                  <a:gd name="T39" fmla="*/ 624 h 850"/>
                  <a:gd name="T40" fmla="*/ 511 w 681"/>
                  <a:gd name="T41" fmla="*/ 624 h 850"/>
                  <a:gd name="T42" fmla="*/ 511 w 681"/>
                  <a:gd name="T43" fmla="*/ 737 h 850"/>
                  <a:gd name="T44" fmla="*/ 397 w 681"/>
                  <a:gd name="T45" fmla="*/ 737 h 850"/>
                  <a:gd name="T46" fmla="*/ 397 w 681"/>
                  <a:gd name="T47" fmla="*/ 850 h 850"/>
                  <a:gd name="T48" fmla="*/ 341 w 681"/>
                  <a:gd name="T49" fmla="*/ 850 h 850"/>
                  <a:gd name="T50" fmla="*/ 341 w 681"/>
                  <a:gd name="T51" fmla="*/ 737 h 850"/>
                  <a:gd name="T52" fmla="*/ 397 w 681"/>
                  <a:gd name="T53" fmla="*/ 737 h 850"/>
                  <a:gd name="T54" fmla="*/ 397 w 681"/>
                  <a:gd name="T55" fmla="*/ 680 h 850"/>
                  <a:gd name="T56" fmla="*/ 454 w 681"/>
                  <a:gd name="T57" fmla="*/ 680 h 850"/>
                  <a:gd name="T58" fmla="*/ 454 w 681"/>
                  <a:gd name="T59" fmla="*/ 624 h 850"/>
                  <a:gd name="T60" fmla="*/ 397 w 681"/>
                  <a:gd name="T61" fmla="*/ 624 h 850"/>
                  <a:gd name="T62" fmla="*/ 397 w 681"/>
                  <a:gd name="T63" fmla="*/ 567 h 850"/>
                  <a:gd name="T64" fmla="*/ 227 w 681"/>
                  <a:gd name="T65" fmla="*/ 567 h 850"/>
                  <a:gd name="T66" fmla="*/ 227 w 681"/>
                  <a:gd name="T67" fmla="*/ 624 h 850"/>
                  <a:gd name="T68" fmla="*/ 0 w 681"/>
                  <a:gd name="T69" fmla="*/ 624 h 850"/>
                  <a:gd name="T70" fmla="*/ 0 w 681"/>
                  <a:gd name="T71" fmla="*/ 454 h 850"/>
                  <a:gd name="T72" fmla="*/ 114 w 681"/>
                  <a:gd name="T73" fmla="*/ 454 h 850"/>
                  <a:gd name="T74" fmla="*/ 114 w 681"/>
                  <a:gd name="T75" fmla="*/ 397 h 850"/>
                  <a:gd name="T76" fmla="*/ 284 w 681"/>
                  <a:gd name="T77" fmla="*/ 397 h 850"/>
                  <a:gd name="T78" fmla="*/ 284 w 681"/>
                  <a:gd name="T79" fmla="*/ 283 h 850"/>
                  <a:gd name="T80" fmla="*/ 227 w 681"/>
                  <a:gd name="T81" fmla="*/ 283 h 850"/>
                  <a:gd name="T82" fmla="*/ 227 w 681"/>
                  <a:gd name="T83" fmla="*/ 57 h 850"/>
                  <a:gd name="T84" fmla="*/ 284 w 681"/>
                  <a:gd name="T85" fmla="*/ 57 h 850"/>
                  <a:gd name="T86" fmla="*/ 284 w 681"/>
                  <a:gd name="T87" fmla="*/ 0 h 850"/>
                  <a:gd name="T88" fmla="*/ 397 w 681"/>
                  <a:gd name="T8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850">
                    <a:moveTo>
                      <a:pt x="397" y="0"/>
                    </a:move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511" y="283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681" y="39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1" y="624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341" y="850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2331" y="5235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170 h 170"/>
                  <a:gd name="T4" fmla="*/ 170 w 170"/>
                  <a:gd name="T5" fmla="*/ 170 h 170"/>
                  <a:gd name="T6" fmla="*/ 170 w 170"/>
                  <a:gd name="T7" fmla="*/ 57 h 170"/>
                  <a:gd name="T8" fmla="*/ 57 w 170"/>
                  <a:gd name="T9" fmla="*/ 57 h 170"/>
                  <a:gd name="T10" fmla="*/ 57 w 170"/>
                  <a:gd name="T11" fmla="*/ 0 h 170"/>
                  <a:gd name="T12" fmla="*/ 0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2274" y="4612"/>
                <a:ext cx="567" cy="907"/>
              </a:xfrm>
              <a:custGeom>
                <a:avLst/>
                <a:gdLst>
                  <a:gd name="T0" fmla="*/ 284 w 567"/>
                  <a:gd name="T1" fmla="*/ 907 h 907"/>
                  <a:gd name="T2" fmla="*/ 397 w 567"/>
                  <a:gd name="T3" fmla="*/ 907 h 907"/>
                  <a:gd name="T4" fmla="*/ 397 w 567"/>
                  <a:gd name="T5" fmla="*/ 850 h 907"/>
                  <a:gd name="T6" fmla="*/ 511 w 567"/>
                  <a:gd name="T7" fmla="*/ 850 h 907"/>
                  <a:gd name="T8" fmla="*/ 511 w 567"/>
                  <a:gd name="T9" fmla="*/ 623 h 907"/>
                  <a:gd name="T10" fmla="*/ 454 w 567"/>
                  <a:gd name="T11" fmla="*/ 623 h 907"/>
                  <a:gd name="T12" fmla="*/ 454 w 567"/>
                  <a:gd name="T13" fmla="*/ 510 h 907"/>
                  <a:gd name="T14" fmla="*/ 567 w 567"/>
                  <a:gd name="T15" fmla="*/ 510 h 907"/>
                  <a:gd name="T16" fmla="*/ 567 w 567"/>
                  <a:gd name="T17" fmla="*/ 56 h 907"/>
                  <a:gd name="T18" fmla="*/ 511 w 567"/>
                  <a:gd name="T19" fmla="*/ 56 h 907"/>
                  <a:gd name="T20" fmla="*/ 511 w 567"/>
                  <a:gd name="T21" fmla="*/ 0 h 907"/>
                  <a:gd name="T22" fmla="*/ 454 w 567"/>
                  <a:gd name="T23" fmla="*/ 0 h 907"/>
                  <a:gd name="T24" fmla="*/ 454 w 567"/>
                  <a:gd name="T25" fmla="*/ 56 h 907"/>
                  <a:gd name="T26" fmla="*/ 284 w 567"/>
                  <a:gd name="T27" fmla="*/ 56 h 907"/>
                  <a:gd name="T28" fmla="*/ 284 w 567"/>
                  <a:gd name="T29" fmla="*/ 113 h 907"/>
                  <a:gd name="T30" fmla="*/ 340 w 567"/>
                  <a:gd name="T31" fmla="*/ 113 h 907"/>
                  <a:gd name="T32" fmla="*/ 340 w 567"/>
                  <a:gd name="T33" fmla="*/ 226 h 907"/>
                  <a:gd name="T34" fmla="*/ 397 w 567"/>
                  <a:gd name="T35" fmla="*/ 226 h 907"/>
                  <a:gd name="T36" fmla="*/ 397 w 567"/>
                  <a:gd name="T37" fmla="*/ 283 h 907"/>
                  <a:gd name="T38" fmla="*/ 454 w 567"/>
                  <a:gd name="T39" fmla="*/ 283 h 907"/>
                  <a:gd name="T40" fmla="*/ 454 w 567"/>
                  <a:gd name="T41" fmla="*/ 397 h 907"/>
                  <a:gd name="T42" fmla="*/ 284 w 567"/>
                  <a:gd name="T43" fmla="*/ 397 h 907"/>
                  <a:gd name="T44" fmla="*/ 284 w 567"/>
                  <a:gd name="T45" fmla="*/ 226 h 907"/>
                  <a:gd name="T46" fmla="*/ 227 w 567"/>
                  <a:gd name="T47" fmla="*/ 226 h 907"/>
                  <a:gd name="T48" fmla="*/ 227 w 567"/>
                  <a:gd name="T49" fmla="*/ 170 h 907"/>
                  <a:gd name="T50" fmla="*/ 0 w 567"/>
                  <a:gd name="T51" fmla="*/ 170 h 907"/>
                  <a:gd name="T52" fmla="*/ 0 w 567"/>
                  <a:gd name="T53" fmla="*/ 226 h 907"/>
                  <a:gd name="T54" fmla="*/ 57 w 567"/>
                  <a:gd name="T55" fmla="*/ 226 h 907"/>
                  <a:gd name="T56" fmla="*/ 57 w 567"/>
                  <a:gd name="T57" fmla="*/ 397 h 907"/>
                  <a:gd name="T58" fmla="*/ 114 w 567"/>
                  <a:gd name="T59" fmla="*/ 397 h 907"/>
                  <a:gd name="T60" fmla="*/ 114 w 567"/>
                  <a:gd name="T61" fmla="*/ 453 h 907"/>
                  <a:gd name="T62" fmla="*/ 170 w 567"/>
                  <a:gd name="T63" fmla="*/ 453 h 907"/>
                  <a:gd name="T64" fmla="*/ 170 w 567"/>
                  <a:gd name="T65" fmla="*/ 510 h 907"/>
                  <a:gd name="T66" fmla="*/ 227 w 567"/>
                  <a:gd name="T67" fmla="*/ 510 h 907"/>
                  <a:gd name="T68" fmla="*/ 227 w 567"/>
                  <a:gd name="T69" fmla="*/ 623 h 907"/>
                  <a:gd name="T70" fmla="*/ 284 w 567"/>
                  <a:gd name="T71" fmla="*/ 623 h 907"/>
                  <a:gd name="T72" fmla="*/ 284 w 567"/>
                  <a:gd name="T73" fmla="*/ 567 h 907"/>
                  <a:gd name="T74" fmla="*/ 340 w 567"/>
                  <a:gd name="T75" fmla="*/ 567 h 907"/>
                  <a:gd name="T76" fmla="*/ 340 w 567"/>
                  <a:gd name="T77" fmla="*/ 793 h 907"/>
                  <a:gd name="T78" fmla="*/ 284 w 567"/>
                  <a:gd name="T79" fmla="*/ 793 h 907"/>
                  <a:gd name="T80" fmla="*/ 284 w 567"/>
                  <a:gd name="T8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907">
                    <a:moveTo>
                      <a:pt x="284" y="907"/>
                    </a:moveTo>
                    <a:lnTo>
                      <a:pt x="397" y="907"/>
                    </a:lnTo>
                    <a:lnTo>
                      <a:pt x="397" y="850"/>
                    </a:lnTo>
                    <a:lnTo>
                      <a:pt x="511" y="850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397" y="226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793"/>
                    </a:lnTo>
                    <a:lnTo>
                      <a:pt x="284" y="793"/>
                    </a:lnTo>
                    <a:lnTo>
                      <a:pt x="284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1821" y="4555"/>
                <a:ext cx="340" cy="397"/>
              </a:xfrm>
              <a:custGeom>
                <a:avLst/>
                <a:gdLst>
                  <a:gd name="T0" fmla="*/ 0 w 340"/>
                  <a:gd name="T1" fmla="*/ 227 h 397"/>
                  <a:gd name="T2" fmla="*/ 0 w 340"/>
                  <a:gd name="T3" fmla="*/ 397 h 397"/>
                  <a:gd name="T4" fmla="*/ 113 w 340"/>
                  <a:gd name="T5" fmla="*/ 397 h 397"/>
                  <a:gd name="T6" fmla="*/ 113 w 340"/>
                  <a:gd name="T7" fmla="*/ 340 h 397"/>
                  <a:gd name="T8" fmla="*/ 170 w 340"/>
                  <a:gd name="T9" fmla="*/ 340 h 397"/>
                  <a:gd name="T10" fmla="*/ 170 w 340"/>
                  <a:gd name="T11" fmla="*/ 283 h 397"/>
                  <a:gd name="T12" fmla="*/ 226 w 340"/>
                  <a:gd name="T13" fmla="*/ 283 h 397"/>
                  <a:gd name="T14" fmla="*/ 226 w 340"/>
                  <a:gd name="T15" fmla="*/ 227 h 397"/>
                  <a:gd name="T16" fmla="*/ 283 w 340"/>
                  <a:gd name="T17" fmla="*/ 227 h 397"/>
                  <a:gd name="T18" fmla="*/ 283 w 340"/>
                  <a:gd name="T19" fmla="*/ 170 h 397"/>
                  <a:gd name="T20" fmla="*/ 340 w 340"/>
                  <a:gd name="T21" fmla="*/ 170 h 397"/>
                  <a:gd name="T22" fmla="*/ 340 w 340"/>
                  <a:gd name="T23" fmla="*/ 57 h 397"/>
                  <a:gd name="T24" fmla="*/ 283 w 340"/>
                  <a:gd name="T25" fmla="*/ 57 h 397"/>
                  <a:gd name="T26" fmla="*/ 283 w 340"/>
                  <a:gd name="T27" fmla="*/ 0 h 397"/>
                  <a:gd name="T28" fmla="*/ 226 w 340"/>
                  <a:gd name="T29" fmla="*/ 0 h 397"/>
                  <a:gd name="T30" fmla="*/ 226 w 340"/>
                  <a:gd name="T31" fmla="*/ 57 h 397"/>
                  <a:gd name="T32" fmla="*/ 113 w 340"/>
                  <a:gd name="T33" fmla="*/ 57 h 397"/>
                  <a:gd name="T34" fmla="*/ 113 w 340"/>
                  <a:gd name="T35" fmla="*/ 113 h 397"/>
                  <a:gd name="T36" fmla="*/ 56 w 340"/>
                  <a:gd name="T37" fmla="*/ 113 h 397"/>
                  <a:gd name="T38" fmla="*/ 56 w 340"/>
                  <a:gd name="T39" fmla="*/ 227 h 397"/>
                  <a:gd name="T40" fmla="*/ 0 w 340"/>
                  <a:gd name="T41" fmla="*/ 22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97">
                    <a:moveTo>
                      <a:pt x="0" y="227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1140" y="4385"/>
                <a:ext cx="567" cy="737"/>
              </a:xfrm>
              <a:custGeom>
                <a:avLst/>
                <a:gdLst>
                  <a:gd name="T0" fmla="*/ 0 w 567"/>
                  <a:gd name="T1" fmla="*/ 113 h 737"/>
                  <a:gd name="T2" fmla="*/ 0 w 567"/>
                  <a:gd name="T3" fmla="*/ 227 h 737"/>
                  <a:gd name="T4" fmla="*/ 57 w 567"/>
                  <a:gd name="T5" fmla="*/ 227 h 737"/>
                  <a:gd name="T6" fmla="*/ 57 w 567"/>
                  <a:gd name="T7" fmla="*/ 397 h 737"/>
                  <a:gd name="T8" fmla="*/ 114 w 567"/>
                  <a:gd name="T9" fmla="*/ 397 h 737"/>
                  <a:gd name="T10" fmla="*/ 114 w 567"/>
                  <a:gd name="T11" fmla="*/ 567 h 737"/>
                  <a:gd name="T12" fmla="*/ 284 w 567"/>
                  <a:gd name="T13" fmla="*/ 567 h 737"/>
                  <a:gd name="T14" fmla="*/ 284 w 567"/>
                  <a:gd name="T15" fmla="*/ 624 h 737"/>
                  <a:gd name="T16" fmla="*/ 340 w 567"/>
                  <a:gd name="T17" fmla="*/ 624 h 737"/>
                  <a:gd name="T18" fmla="*/ 340 w 567"/>
                  <a:gd name="T19" fmla="*/ 737 h 737"/>
                  <a:gd name="T20" fmla="*/ 454 w 567"/>
                  <a:gd name="T21" fmla="*/ 737 h 737"/>
                  <a:gd name="T22" fmla="*/ 454 w 567"/>
                  <a:gd name="T23" fmla="*/ 680 h 737"/>
                  <a:gd name="T24" fmla="*/ 567 w 567"/>
                  <a:gd name="T25" fmla="*/ 680 h 737"/>
                  <a:gd name="T26" fmla="*/ 567 w 567"/>
                  <a:gd name="T27" fmla="*/ 567 h 737"/>
                  <a:gd name="T28" fmla="*/ 511 w 567"/>
                  <a:gd name="T29" fmla="*/ 567 h 737"/>
                  <a:gd name="T30" fmla="*/ 511 w 567"/>
                  <a:gd name="T31" fmla="*/ 283 h 737"/>
                  <a:gd name="T32" fmla="*/ 454 w 567"/>
                  <a:gd name="T33" fmla="*/ 283 h 737"/>
                  <a:gd name="T34" fmla="*/ 454 w 567"/>
                  <a:gd name="T35" fmla="*/ 227 h 737"/>
                  <a:gd name="T36" fmla="*/ 340 w 567"/>
                  <a:gd name="T37" fmla="*/ 227 h 737"/>
                  <a:gd name="T38" fmla="*/ 340 w 567"/>
                  <a:gd name="T39" fmla="*/ 283 h 737"/>
                  <a:gd name="T40" fmla="*/ 227 w 567"/>
                  <a:gd name="T41" fmla="*/ 283 h 737"/>
                  <a:gd name="T42" fmla="*/ 227 w 567"/>
                  <a:gd name="T43" fmla="*/ 0 h 737"/>
                  <a:gd name="T44" fmla="*/ 114 w 567"/>
                  <a:gd name="T45" fmla="*/ 0 h 737"/>
                  <a:gd name="T46" fmla="*/ 114 w 567"/>
                  <a:gd name="T47" fmla="*/ 113 h 737"/>
                  <a:gd name="T48" fmla="*/ 0 w 567"/>
                  <a:gd name="T49" fmla="*/ 11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737">
                    <a:moveTo>
                      <a:pt x="0" y="113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737"/>
                    </a:lnTo>
                    <a:lnTo>
                      <a:pt x="454" y="73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27" y="28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743" y="3024"/>
                <a:ext cx="1418" cy="1758"/>
              </a:xfrm>
              <a:custGeom>
                <a:avLst/>
                <a:gdLst>
                  <a:gd name="T0" fmla="*/ 511 w 1418"/>
                  <a:gd name="T1" fmla="*/ 1474 h 1758"/>
                  <a:gd name="T2" fmla="*/ 624 w 1418"/>
                  <a:gd name="T3" fmla="*/ 1361 h 1758"/>
                  <a:gd name="T4" fmla="*/ 737 w 1418"/>
                  <a:gd name="T5" fmla="*/ 1644 h 1758"/>
                  <a:gd name="T6" fmla="*/ 794 w 1418"/>
                  <a:gd name="T7" fmla="*/ 1588 h 1758"/>
                  <a:gd name="T8" fmla="*/ 851 w 1418"/>
                  <a:gd name="T9" fmla="*/ 1644 h 1758"/>
                  <a:gd name="T10" fmla="*/ 908 w 1418"/>
                  <a:gd name="T11" fmla="*/ 1758 h 1758"/>
                  <a:gd name="T12" fmla="*/ 1021 w 1418"/>
                  <a:gd name="T13" fmla="*/ 1701 h 1758"/>
                  <a:gd name="T14" fmla="*/ 1078 w 1418"/>
                  <a:gd name="T15" fmla="*/ 1644 h 1758"/>
                  <a:gd name="T16" fmla="*/ 1134 w 1418"/>
                  <a:gd name="T17" fmla="*/ 1588 h 1758"/>
                  <a:gd name="T18" fmla="*/ 1191 w 1418"/>
                  <a:gd name="T19" fmla="*/ 1531 h 1758"/>
                  <a:gd name="T20" fmla="*/ 1248 w 1418"/>
                  <a:gd name="T21" fmla="*/ 1474 h 1758"/>
                  <a:gd name="T22" fmla="*/ 1304 w 1418"/>
                  <a:gd name="T23" fmla="*/ 1361 h 1758"/>
                  <a:gd name="T24" fmla="*/ 1418 w 1418"/>
                  <a:gd name="T25" fmla="*/ 1191 h 1758"/>
                  <a:gd name="T26" fmla="*/ 1361 w 1418"/>
                  <a:gd name="T27" fmla="*/ 1134 h 1758"/>
                  <a:gd name="T28" fmla="*/ 1304 w 1418"/>
                  <a:gd name="T29" fmla="*/ 907 h 1758"/>
                  <a:gd name="T30" fmla="*/ 1248 w 1418"/>
                  <a:gd name="T31" fmla="*/ 1077 h 1758"/>
                  <a:gd name="T32" fmla="*/ 1134 w 1418"/>
                  <a:gd name="T33" fmla="*/ 964 h 1758"/>
                  <a:gd name="T34" fmla="*/ 1021 w 1418"/>
                  <a:gd name="T35" fmla="*/ 907 h 1758"/>
                  <a:gd name="T36" fmla="*/ 964 w 1418"/>
                  <a:gd name="T37" fmla="*/ 851 h 1758"/>
                  <a:gd name="T38" fmla="*/ 851 w 1418"/>
                  <a:gd name="T39" fmla="*/ 907 h 1758"/>
                  <a:gd name="T40" fmla="*/ 737 w 1418"/>
                  <a:gd name="T41" fmla="*/ 794 h 1758"/>
                  <a:gd name="T42" fmla="*/ 681 w 1418"/>
                  <a:gd name="T43" fmla="*/ 737 h 1758"/>
                  <a:gd name="T44" fmla="*/ 737 w 1418"/>
                  <a:gd name="T45" fmla="*/ 454 h 1758"/>
                  <a:gd name="T46" fmla="*/ 681 w 1418"/>
                  <a:gd name="T47" fmla="*/ 397 h 1758"/>
                  <a:gd name="T48" fmla="*/ 624 w 1418"/>
                  <a:gd name="T49" fmla="*/ 284 h 1758"/>
                  <a:gd name="T50" fmla="*/ 681 w 1418"/>
                  <a:gd name="T51" fmla="*/ 227 h 1758"/>
                  <a:gd name="T52" fmla="*/ 567 w 1418"/>
                  <a:gd name="T53" fmla="*/ 113 h 1758"/>
                  <a:gd name="T54" fmla="*/ 511 w 1418"/>
                  <a:gd name="T55" fmla="*/ 57 h 1758"/>
                  <a:gd name="T56" fmla="*/ 454 w 1418"/>
                  <a:gd name="T57" fmla="*/ 0 h 1758"/>
                  <a:gd name="T58" fmla="*/ 341 w 1418"/>
                  <a:gd name="T59" fmla="*/ 113 h 1758"/>
                  <a:gd name="T60" fmla="*/ 284 w 1418"/>
                  <a:gd name="T61" fmla="*/ 170 h 1758"/>
                  <a:gd name="T62" fmla="*/ 227 w 1418"/>
                  <a:gd name="T63" fmla="*/ 227 h 1758"/>
                  <a:gd name="T64" fmla="*/ 114 w 1418"/>
                  <a:gd name="T65" fmla="*/ 284 h 1758"/>
                  <a:gd name="T66" fmla="*/ 57 w 1418"/>
                  <a:gd name="T67" fmla="*/ 397 h 1758"/>
                  <a:gd name="T68" fmla="*/ 0 w 1418"/>
                  <a:gd name="T69" fmla="*/ 454 h 1758"/>
                  <a:gd name="T70" fmla="*/ 114 w 1418"/>
                  <a:gd name="T71" fmla="*/ 624 h 1758"/>
                  <a:gd name="T72" fmla="*/ 170 w 1418"/>
                  <a:gd name="T73" fmla="*/ 1247 h 1758"/>
                  <a:gd name="T74" fmla="*/ 227 w 1418"/>
                  <a:gd name="T75" fmla="*/ 1304 h 1758"/>
                  <a:gd name="T76" fmla="*/ 284 w 1418"/>
                  <a:gd name="T77" fmla="*/ 1418 h 1758"/>
                  <a:gd name="T78" fmla="*/ 397 w 1418"/>
                  <a:gd name="T79" fmla="*/ 1474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18" h="1758">
                    <a:moveTo>
                      <a:pt x="397" y="1474"/>
                    </a:moveTo>
                    <a:lnTo>
                      <a:pt x="511" y="1474"/>
                    </a:lnTo>
                    <a:lnTo>
                      <a:pt x="511" y="1361"/>
                    </a:lnTo>
                    <a:lnTo>
                      <a:pt x="624" y="1361"/>
                    </a:lnTo>
                    <a:lnTo>
                      <a:pt x="624" y="1644"/>
                    </a:lnTo>
                    <a:lnTo>
                      <a:pt x="737" y="1644"/>
                    </a:lnTo>
                    <a:lnTo>
                      <a:pt x="737" y="1588"/>
                    </a:lnTo>
                    <a:lnTo>
                      <a:pt x="794" y="1588"/>
                    </a:lnTo>
                    <a:lnTo>
                      <a:pt x="851" y="1588"/>
                    </a:lnTo>
                    <a:lnTo>
                      <a:pt x="851" y="1644"/>
                    </a:lnTo>
                    <a:lnTo>
                      <a:pt x="908" y="1644"/>
                    </a:lnTo>
                    <a:lnTo>
                      <a:pt x="908" y="1758"/>
                    </a:lnTo>
                    <a:lnTo>
                      <a:pt x="1021" y="1758"/>
                    </a:lnTo>
                    <a:lnTo>
                      <a:pt x="1021" y="1701"/>
                    </a:lnTo>
                    <a:lnTo>
                      <a:pt x="1078" y="1701"/>
                    </a:lnTo>
                    <a:lnTo>
                      <a:pt x="1078" y="1644"/>
                    </a:lnTo>
                    <a:lnTo>
                      <a:pt x="1134" y="1644"/>
                    </a:lnTo>
                    <a:lnTo>
                      <a:pt x="1134" y="1588"/>
                    </a:lnTo>
                    <a:lnTo>
                      <a:pt x="1191" y="1588"/>
                    </a:lnTo>
                    <a:lnTo>
                      <a:pt x="1191" y="1531"/>
                    </a:lnTo>
                    <a:lnTo>
                      <a:pt x="1248" y="1531"/>
                    </a:lnTo>
                    <a:lnTo>
                      <a:pt x="1248" y="1474"/>
                    </a:lnTo>
                    <a:lnTo>
                      <a:pt x="1304" y="1474"/>
                    </a:lnTo>
                    <a:lnTo>
                      <a:pt x="1304" y="1361"/>
                    </a:lnTo>
                    <a:lnTo>
                      <a:pt x="1418" y="1361"/>
                    </a:lnTo>
                    <a:lnTo>
                      <a:pt x="1418" y="1191"/>
                    </a:lnTo>
                    <a:lnTo>
                      <a:pt x="1361" y="1191"/>
                    </a:lnTo>
                    <a:lnTo>
                      <a:pt x="1361" y="1134"/>
                    </a:lnTo>
                    <a:lnTo>
                      <a:pt x="1304" y="1134"/>
                    </a:lnTo>
                    <a:lnTo>
                      <a:pt x="1304" y="907"/>
                    </a:lnTo>
                    <a:lnTo>
                      <a:pt x="1248" y="907"/>
                    </a:lnTo>
                    <a:lnTo>
                      <a:pt x="1248" y="1077"/>
                    </a:lnTo>
                    <a:lnTo>
                      <a:pt x="1134" y="1077"/>
                    </a:lnTo>
                    <a:lnTo>
                      <a:pt x="1134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64" y="907"/>
                    </a:lnTo>
                    <a:lnTo>
                      <a:pt x="964" y="851"/>
                    </a:lnTo>
                    <a:lnTo>
                      <a:pt x="851" y="851"/>
                    </a:lnTo>
                    <a:lnTo>
                      <a:pt x="851" y="907"/>
                    </a:lnTo>
                    <a:lnTo>
                      <a:pt x="737" y="907"/>
                    </a:lnTo>
                    <a:lnTo>
                      <a:pt x="737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737" y="73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4" y="1304"/>
                    </a:lnTo>
                    <a:lnTo>
                      <a:pt x="284" y="1418"/>
                    </a:lnTo>
                    <a:lnTo>
                      <a:pt x="397" y="1418"/>
                    </a:lnTo>
                    <a:lnTo>
                      <a:pt x="397" y="147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1084" y="2287"/>
                <a:ext cx="1360" cy="1191"/>
              </a:xfrm>
              <a:custGeom>
                <a:avLst/>
                <a:gdLst>
                  <a:gd name="T0" fmla="*/ 56 w 1360"/>
                  <a:gd name="T1" fmla="*/ 624 h 1191"/>
                  <a:gd name="T2" fmla="*/ 0 w 1360"/>
                  <a:gd name="T3" fmla="*/ 567 h 1191"/>
                  <a:gd name="T4" fmla="*/ 56 w 1360"/>
                  <a:gd name="T5" fmla="*/ 397 h 1191"/>
                  <a:gd name="T6" fmla="*/ 113 w 1360"/>
                  <a:gd name="T7" fmla="*/ 340 h 1191"/>
                  <a:gd name="T8" fmla="*/ 170 w 1360"/>
                  <a:gd name="T9" fmla="*/ 397 h 1191"/>
                  <a:gd name="T10" fmla="*/ 340 w 1360"/>
                  <a:gd name="T11" fmla="*/ 227 h 1191"/>
                  <a:gd name="T12" fmla="*/ 396 w 1360"/>
                  <a:gd name="T13" fmla="*/ 283 h 1191"/>
                  <a:gd name="T14" fmla="*/ 510 w 1360"/>
                  <a:gd name="T15" fmla="*/ 170 h 1191"/>
                  <a:gd name="T16" fmla="*/ 623 w 1360"/>
                  <a:gd name="T17" fmla="*/ 227 h 1191"/>
                  <a:gd name="T18" fmla="*/ 680 w 1360"/>
                  <a:gd name="T19" fmla="*/ 283 h 1191"/>
                  <a:gd name="T20" fmla="*/ 737 w 1360"/>
                  <a:gd name="T21" fmla="*/ 227 h 1191"/>
                  <a:gd name="T22" fmla="*/ 793 w 1360"/>
                  <a:gd name="T23" fmla="*/ 170 h 1191"/>
                  <a:gd name="T24" fmla="*/ 850 w 1360"/>
                  <a:gd name="T25" fmla="*/ 227 h 1191"/>
                  <a:gd name="T26" fmla="*/ 907 w 1360"/>
                  <a:gd name="T27" fmla="*/ 113 h 1191"/>
                  <a:gd name="T28" fmla="*/ 963 w 1360"/>
                  <a:gd name="T29" fmla="*/ 0 h 1191"/>
                  <a:gd name="T30" fmla="*/ 1077 w 1360"/>
                  <a:gd name="T31" fmla="*/ 113 h 1191"/>
                  <a:gd name="T32" fmla="*/ 1134 w 1360"/>
                  <a:gd name="T33" fmla="*/ 283 h 1191"/>
                  <a:gd name="T34" fmla="*/ 1077 w 1360"/>
                  <a:gd name="T35" fmla="*/ 397 h 1191"/>
                  <a:gd name="T36" fmla="*/ 1134 w 1360"/>
                  <a:gd name="T37" fmla="*/ 567 h 1191"/>
                  <a:gd name="T38" fmla="*/ 1360 w 1360"/>
                  <a:gd name="T39" fmla="*/ 624 h 1191"/>
                  <a:gd name="T40" fmla="*/ 1304 w 1360"/>
                  <a:gd name="T41" fmla="*/ 680 h 1191"/>
                  <a:gd name="T42" fmla="*/ 1247 w 1360"/>
                  <a:gd name="T43" fmla="*/ 907 h 1191"/>
                  <a:gd name="T44" fmla="*/ 1190 w 1360"/>
                  <a:gd name="T45" fmla="*/ 964 h 1191"/>
                  <a:gd name="T46" fmla="*/ 1134 w 1360"/>
                  <a:gd name="T47" fmla="*/ 907 h 1191"/>
                  <a:gd name="T48" fmla="*/ 850 w 1360"/>
                  <a:gd name="T49" fmla="*/ 964 h 1191"/>
                  <a:gd name="T50" fmla="*/ 737 w 1360"/>
                  <a:gd name="T51" fmla="*/ 1021 h 1191"/>
                  <a:gd name="T52" fmla="*/ 623 w 1360"/>
                  <a:gd name="T53" fmla="*/ 1134 h 1191"/>
                  <a:gd name="T54" fmla="*/ 453 w 1360"/>
                  <a:gd name="T55" fmla="*/ 1191 h 1191"/>
                  <a:gd name="T56" fmla="*/ 340 w 1360"/>
                  <a:gd name="T57" fmla="*/ 1134 h 1191"/>
                  <a:gd name="T58" fmla="*/ 283 w 1360"/>
                  <a:gd name="T59" fmla="*/ 1021 h 1191"/>
                  <a:gd name="T60" fmla="*/ 340 w 1360"/>
                  <a:gd name="T61" fmla="*/ 964 h 1191"/>
                  <a:gd name="T62" fmla="*/ 226 w 1360"/>
                  <a:gd name="T63" fmla="*/ 850 h 1191"/>
                  <a:gd name="T64" fmla="*/ 170 w 1360"/>
                  <a:gd name="T65" fmla="*/ 794 h 1191"/>
                  <a:gd name="T66" fmla="*/ 113 w 1360"/>
                  <a:gd name="T67" fmla="*/ 73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0" h="1191">
                    <a:moveTo>
                      <a:pt x="56" y="737"/>
                    </a:moveTo>
                    <a:lnTo>
                      <a:pt x="56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3" y="227"/>
                    </a:lnTo>
                    <a:lnTo>
                      <a:pt x="793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963" y="113"/>
                    </a:lnTo>
                    <a:lnTo>
                      <a:pt x="963" y="0"/>
                    </a:lnTo>
                    <a:lnTo>
                      <a:pt x="1077" y="0"/>
                    </a:lnTo>
                    <a:lnTo>
                      <a:pt x="1077" y="113"/>
                    </a:lnTo>
                    <a:lnTo>
                      <a:pt x="1134" y="113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567"/>
                    </a:lnTo>
                    <a:lnTo>
                      <a:pt x="1360" y="567"/>
                    </a:lnTo>
                    <a:lnTo>
                      <a:pt x="1360" y="624"/>
                    </a:lnTo>
                    <a:lnTo>
                      <a:pt x="1304" y="624"/>
                    </a:lnTo>
                    <a:lnTo>
                      <a:pt x="1304" y="680"/>
                    </a:lnTo>
                    <a:lnTo>
                      <a:pt x="1247" y="680"/>
                    </a:lnTo>
                    <a:lnTo>
                      <a:pt x="1247" y="907"/>
                    </a:lnTo>
                    <a:lnTo>
                      <a:pt x="1190" y="907"/>
                    </a:lnTo>
                    <a:lnTo>
                      <a:pt x="1190" y="964"/>
                    </a:lnTo>
                    <a:lnTo>
                      <a:pt x="1134" y="964"/>
                    </a:lnTo>
                    <a:lnTo>
                      <a:pt x="1134" y="907"/>
                    </a:lnTo>
                    <a:lnTo>
                      <a:pt x="850" y="907"/>
                    </a:lnTo>
                    <a:lnTo>
                      <a:pt x="850" y="96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623" y="1021"/>
                    </a:lnTo>
                    <a:lnTo>
                      <a:pt x="623" y="1134"/>
                    </a:lnTo>
                    <a:lnTo>
                      <a:pt x="453" y="1134"/>
                    </a:lnTo>
                    <a:lnTo>
                      <a:pt x="453" y="1191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226" y="964"/>
                    </a:lnTo>
                    <a:lnTo>
                      <a:pt x="226" y="850"/>
                    </a:lnTo>
                    <a:lnTo>
                      <a:pt x="170" y="85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56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1140" y="1720"/>
                <a:ext cx="2212" cy="1304"/>
              </a:xfrm>
              <a:custGeom>
                <a:avLst/>
                <a:gdLst>
                  <a:gd name="T0" fmla="*/ 114 w 2212"/>
                  <a:gd name="T1" fmla="*/ 964 h 1304"/>
                  <a:gd name="T2" fmla="*/ 284 w 2212"/>
                  <a:gd name="T3" fmla="*/ 794 h 1304"/>
                  <a:gd name="T4" fmla="*/ 340 w 2212"/>
                  <a:gd name="T5" fmla="*/ 850 h 1304"/>
                  <a:gd name="T6" fmla="*/ 454 w 2212"/>
                  <a:gd name="T7" fmla="*/ 737 h 1304"/>
                  <a:gd name="T8" fmla="*/ 567 w 2212"/>
                  <a:gd name="T9" fmla="*/ 794 h 1304"/>
                  <a:gd name="T10" fmla="*/ 624 w 2212"/>
                  <a:gd name="T11" fmla="*/ 850 h 1304"/>
                  <a:gd name="T12" fmla="*/ 681 w 2212"/>
                  <a:gd name="T13" fmla="*/ 794 h 1304"/>
                  <a:gd name="T14" fmla="*/ 737 w 2212"/>
                  <a:gd name="T15" fmla="*/ 737 h 1304"/>
                  <a:gd name="T16" fmla="*/ 794 w 2212"/>
                  <a:gd name="T17" fmla="*/ 794 h 1304"/>
                  <a:gd name="T18" fmla="*/ 851 w 2212"/>
                  <a:gd name="T19" fmla="*/ 680 h 1304"/>
                  <a:gd name="T20" fmla="*/ 907 w 2212"/>
                  <a:gd name="T21" fmla="*/ 567 h 1304"/>
                  <a:gd name="T22" fmla="*/ 1021 w 2212"/>
                  <a:gd name="T23" fmla="*/ 680 h 1304"/>
                  <a:gd name="T24" fmla="*/ 1078 w 2212"/>
                  <a:gd name="T25" fmla="*/ 850 h 1304"/>
                  <a:gd name="T26" fmla="*/ 1021 w 2212"/>
                  <a:gd name="T27" fmla="*/ 964 h 1304"/>
                  <a:gd name="T28" fmla="*/ 1078 w 2212"/>
                  <a:gd name="T29" fmla="*/ 1134 h 1304"/>
                  <a:gd name="T30" fmla="*/ 1304 w 2212"/>
                  <a:gd name="T31" fmla="*/ 1191 h 1304"/>
                  <a:gd name="T32" fmla="*/ 1531 w 2212"/>
                  <a:gd name="T33" fmla="*/ 1134 h 1304"/>
                  <a:gd name="T34" fmla="*/ 1645 w 2212"/>
                  <a:gd name="T35" fmla="*/ 1191 h 1304"/>
                  <a:gd name="T36" fmla="*/ 1701 w 2212"/>
                  <a:gd name="T37" fmla="*/ 1247 h 1304"/>
                  <a:gd name="T38" fmla="*/ 1758 w 2212"/>
                  <a:gd name="T39" fmla="*/ 1191 h 1304"/>
                  <a:gd name="T40" fmla="*/ 1871 w 2212"/>
                  <a:gd name="T41" fmla="*/ 1304 h 1304"/>
                  <a:gd name="T42" fmla="*/ 1985 w 2212"/>
                  <a:gd name="T43" fmla="*/ 1247 h 1304"/>
                  <a:gd name="T44" fmla="*/ 2041 w 2212"/>
                  <a:gd name="T45" fmla="*/ 1020 h 1304"/>
                  <a:gd name="T46" fmla="*/ 2098 w 2212"/>
                  <a:gd name="T47" fmla="*/ 794 h 1304"/>
                  <a:gd name="T48" fmla="*/ 2212 w 2212"/>
                  <a:gd name="T49" fmla="*/ 737 h 1304"/>
                  <a:gd name="T50" fmla="*/ 2098 w 2212"/>
                  <a:gd name="T51" fmla="*/ 453 h 1304"/>
                  <a:gd name="T52" fmla="*/ 2041 w 2212"/>
                  <a:gd name="T53" fmla="*/ 283 h 1304"/>
                  <a:gd name="T54" fmla="*/ 1985 w 2212"/>
                  <a:gd name="T55" fmla="*/ 170 h 1304"/>
                  <a:gd name="T56" fmla="*/ 1871 w 2212"/>
                  <a:gd name="T57" fmla="*/ 113 h 1304"/>
                  <a:gd name="T58" fmla="*/ 1588 w 2212"/>
                  <a:gd name="T59" fmla="*/ 57 h 1304"/>
                  <a:gd name="T60" fmla="*/ 1474 w 2212"/>
                  <a:gd name="T61" fmla="*/ 0 h 1304"/>
                  <a:gd name="T62" fmla="*/ 1361 w 2212"/>
                  <a:gd name="T63" fmla="*/ 113 h 1304"/>
                  <a:gd name="T64" fmla="*/ 1304 w 2212"/>
                  <a:gd name="T65" fmla="*/ 170 h 1304"/>
                  <a:gd name="T66" fmla="*/ 1191 w 2212"/>
                  <a:gd name="T67" fmla="*/ 113 h 1304"/>
                  <a:gd name="T68" fmla="*/ 1021 w 2212"/>
                  <a:gd name="T69" fmla="*/ 170 h 1304"/>
                  <a:gd name="T70" fmla="*/ 907 w 2212"/>
                  <a:gd name="T71" fmla="*/ 113 h 1304"/>
                  <a:gd name="T72" fmla="*/ 794 w 2212"/>
                  <a:gd name="T73" fmla="*/ 227 h 1304"/>
                  <a:gd name="T74" fmla="*/ 737 w 2212"/>
                  <a:gd name="T75" fmla="*/ 170 h 1304"/>
                  <a:gd name="T76" fmla="*/ 681 w 2212"/>
                  <a:gd name="T77" fmla="*/ 57 h 1304"/>
                  <a:gd name="T78" fmla="*/ 511 w 2212"/>
                  <a:gd name="T79" fmla="*/ 227 h 1304"/>
                  <a:gd name="T80" fmla="*/ 454 w 2212"/>
                  <a:gd name="T81" fmla="*/ 397 h 1304"/>
                  <a:gd name="T82" fmla="*/ 340 w 2212"/>
                  <a:gd name="T83" fmla="*/ 453 h 1304"/>
                  <a:gd name="T84" fmla="*/ 227 w 2212"/>
                  <a:gd name="T85" fmla="*/ 510 h 1304"/>
                  <a:gd name="T86" fmla="*/ 114 w 2212"/>
                  <a:gd name="T87" fmla="*/ 567 h 1304"/>
                  <a:gd name="T88" fmla="*/ 57 w 2212"/>
                  <a:gd name="T89" fmla="*/ 624 h 1304"/>
                  <a:gd name="T90" fmla="*/ 0 w 2212"/>
                  <a:gd name="T91" fmla="*/ 680 h 1304"/>
                  <a:gd name="T92" fmla="*/ 170 w 2212"/>
                  <a:gd name="T93" fmla="*/ 794 h 1304"/>
                  <a:gd name="T94" fmla="*/ 114 w 2212"/>
                  <a:gd name="T95" fmla="*/ 90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12" h="1304">
                    <a:moveTo>
                      <a:pt x="114" y="907"/>
                    </a:moveTo>
                    <a:lnTo>
                      <a:pt x="114" y="964"/>
                    </a:lnTo>
                    <a:lnTo>
                      <a:pt x="284" y="964"/>
                    </a:lnTo>
                    <a:lnTo>
                      <a:pt x="284" y="794"/>
                    </a:lnTo>
                    <a:lnTo>
                      <a:pt x="340" y="794"/>
                    </a:lnTo>
                    <a:lnTo>
                      <a:pt x="340" y="850"/>
                    </a:lnTo>
                    <a:lnTo>
                      <a:pt x="454" y="850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681" y="850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1078" y="680"/>
                    </a:lnTo>
                    <a:lnTo>
                      <a:pt x="1078" y="850"/>
                    </a:lnTo>
                    <a:lnTo>
                      <a:pt x="1021" y="850"/>
                    </a:lnTo>
                    <a:lnTo>
                      <a:pt x="1021" y="964"/>
                    </a:lnTo>
                    <a:lnTo>
                      <a:pt x="1078" y="964"/>
                    </a:lnTo>
                    <a:lnTo>
                      <a:pt x="1078" y="1134"/>
                    </a:lnTo>
                    <a:lnTo>
                      <a:pt x="1304" y="1134"/>
                    </a:lnTo>
                    <a:lnTo>
                      <a:pt x="1304" y="1191"/>
                    </a:lnTo>
                    <a:lnTo>
                      <a:pt x="1531" y="1191"/>
                    </a:lnTo>
                    <a:lnTo>
                      <a:pt x="1531" y="1134"/>
                    </a:lnTo>
                    <a:lnTo>
                      <a:pt x="1645" y="1134"/>
                    </a:lnTo>
                    <a:lnTo>
                      <a:pt x="1645" y="1191"/>
                    </a:lnTo>
                    <a:lnTo>
                      <a:pt x="1701" y="1191"/>
                    </a:lnTo>
                    <a:lnTo>
                      <a:pt x="1701" y="1247"/>
                    </a:lnTo>
                    <a:lnTo>
                      <a:pt x="1758" y="1247"/>
                    </a:lnTo>
                    <a:lnTo>
                      <a:pt x="1758" y="1191"/>
                    </a:lnTo>
                    <a:lnTo>
                      <a:pt x="1871" y="1191"/>
                    </a:lnTo>
                    <a:lnTo>
                      <a:pt x="1871" y="1304"/>
                    </a:lnTo>
                    <a:lnTo>
                      <a:pt x="1985" y="1304"/>
                    </a:lnTo>
                    <a:lnTo>
                      <a:pt x="1985" y="1247"/>
                    </a:lnTo>
                    <a:lnTo>
                      <a:pt x="2041" y="1247"/>
                    </a:lnTo>
                    <a:lnTo>
                      <a:pt x="2041" y="1020"/>
                    </a:lnTo>
                    <a:lnTo>
                      <a:pt x="2098" y="1020"/>
                    </a:lnTo>
                    <a:lnTo>
                      <a:pt x="2098" y="794"/>
                    </a:lnTo>
                    <a:lnTo>
                      <a:pt x="2212" y="794"/>
                    </a:lnTo>
                    <a:lnTo>
                      <a:pt x="2212" y="737"/>
                    </a:lnTo>
                    <a:lnTo>
                      <a:pt x="2098" y="737"/>
                    </a:lnTo>
                    <a:lnTo>
                      <a:pt x="2098" y="453"/>
                    </a:lnTo>
                    <a:lnTo>
                      <a:pt x="2041" y="453"/>
                    </a:lnTo>
                    <a:lnTo>
                      <a:pt x="2041" y="283"/>
                    </a:lnTo>
                    <a:lnTo>
                      <a:pt x="1985" y="283"/>
                    </a:lnTo>
                    <a:lnTo>
                      <a:pt x="1985" y="170"/>
                    </a:lnTo>
                    <a:lnTo>
                      <a:pt x="1871" y="170"/>
                    </a:lnTo>
                    <a:lnTo>
                      <a:pt x="1871" y="113"/>
                    </a:lnTo>
                    <a:lnTo>
                      <a:pt x="1588" y="113"/>
                    </a:lnTo>
                    <a:lnTo>
                      <a:pt x="1588" y="57"/>
                    </a:lnTo>
                    <a:lnTo>
                      <a:pt x="1474" y="57"/>
                    </a:lnTo>
                    <a:lnTo>
                      <a:pt x="1474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304" y="113"/>
                    </a:lnTo>
                    <a:lnTo>
                      <a:pt x="1304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021" y="113"/>
                    </a:lnTo>
                    <a:lnTo>
                      <a:pt x="1021" y="170"/>
                    </a:lnTo>
                    <a:lnTo>
                      <a:pt x="907" y="170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681" y="170"/>
                    </a:lnTo>
                    <a:lnTo>
                      <a:pt x="681" y="57"/>
                    </a:lnTo>
                    <a:lnTo>
                      <a:pt x="511" y="57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393" y="4385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57 w 113"/>
                  <a:gd name="T3" fmla="*/ 0 h 170"/>
                  <a:gd name="T4" fmla="*/ 57 w 113"/>
                  <a:gd name="T5" fmla="*/ 57 h 170"/>
                  <a:gd name="T6" fmla="*/ 0 w 113"/>
                  <a:gd name="T7" fmla="*/ 57 h 170"/>
                  <a:gd name="T8" fmla="*/ 0 w 113"/>
                  <a:gd name="T9" fmla="*/ 170 h 170"/>
                  <a:gd name="T10" fmla="*/ 113 w 113"/>
                  <a:gd name="T11" fmla="*/ 170 h 170"/>
                  <a:gd name="T12" fmla="*/ 113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5563" y="4271"/>
                <a:ext cx="113" cy="227"/>
              </a:xfrm>
              <a:custGeom>
                <a:avLst/>
                <a:gdLst>
                  <a:gd name="T0" fmla="*/ 57 w 113"/>
                  <a:gd name="T1" fmla="*/ 0 h 227"/>
                  <a:gd name="T2" fmla="*/ 57 w 113"/>
                  <a:gd name="T3" fmla="*/ 57 h 227"/>
                  <a:gd name="T4" fmla="*/ 0 w 113"/>
                  <a:gd name="T5" fmla="*/ 57 h 227"/>
                  <a:gd name="T6" fmla="*/ 0 w 113"/>
                  <a:gd name="T7" fmla="*/ 227 h 227"/>
                  <a:gd name="T8" fmla="*/ 113 w 113"/>
                  <a:gd name="T9" fmla="*/ 227 h 227"/>
                  <a:gd name="T10" fmla="*/ 113 w 113"/>
                  <a:gd name="T11" fmla="*/ 0 h 227"/>
                  <a:gd name="T12" fmla="*/ 57 w 11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5450" y="4498"/>
                <a:ext cx="340" cy="284"/>
              </a:xfrm>
              <a:custGeom>
                <a:avLst/>
                <a:gdLst>
                  <a:gd name="T0" fmla="*/ 226 w 340"/>
                  <a:gd name="T1" fmla="*/ 0 h 284"/>
                  <a:gd name="T2" fmla="*/ 226 w 340"/>
                  <a:gd name="T3" fmla="*/ 57 h 284"/>
                  <a:gd name="T4" fmla="*/ 56 w 340"/>
                  <a:gd name="T5" fmla="*/ 57 h 284"/>
                  <a:gd name="T6" fmla="*/ 56 w 340"/>
                  <a:gd name="T7" fmla="*/ 114 h 284"/>
                  <a:gd name="T8" fmla="*/ 0 w 340"/>
                  <a:gd name="T9" fmla="*/ 114 h 284"/>
                  <a:gd name="T10" fmla="*/ 0 w 340"/>
                  <a:gd name="T11" fmla="*/ 284 h 284"/>
                  <a:gd name="T12" fmla="*/ 170 w 340"/>
                  <a:gd name="T13" fmla="*/ 284 h 284"/>
                  <a:gd name="T14" fmla="*/ 170 w 340"/>
                  <a:gd name="T15" fmla="*/ 227 h 284"/>
                  <a:gd name="T16" fmla="*/ 226 w 340"/>
                  <a:gd name="T17" fmla="*/ 227 h 284"/>
                  <a:gd name="T18" fmla="*/ 226 w 340"/>
                  <a:gd name="T19" fmla="*/ 170 h 284"/>
                  <a:gd name="T20" fmla="*/ 340 w 340"/>
                  <a:gd name="T21" fmla="*/ 170 h 284"/>
                  <a:gd name="T22" fmla="*/ 340 w 340"/>
                  <a:gd name="T23" fmla="*/ 0 h 284"/>
                  <a:gd name="T24" fmla="*/ 226 w 340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226" y="0"/>
                    </a:moveTo>
                    <a:lnTo>
                      <a:pt x="226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733" y="4271"/>
                <a:ext cx="340" cy="454"/>
              </a:xfrm>
              <a:custGeom>
                <a:avLst/>
                <a:gdLst>
                  <a:gd name="T0" fmla="*/ 57 w 340"/>
                  <a:gd name="T1" fmla="*/ 0 h 454"/>
                  <a:gd name="T2" fmla="*/ 57 w 340"/>
                  <a:gd name="T3" fmla="*/ 57 h 454"/>
                  <a:gd name="T4" fmla="*/ 0 w 340"/>
                  <a:gd name="T5" fmla="*/ 57 h 454"/>
                  <a:gd name="T6" fmla="*/ 0 w 340"/>
                  <a:gd name="T7" fmla="*/ 171 h 454"/>
                  <a:gd name="T8" fmla="*/ 57 w 340"/>
                  <a:gd name="T9" fmla="*/ 171 h 454"/>
                  <a:gd name="T10" fmla="*/ 57 w 340"/>
                  <a:gd name="T11" fmla="*/ 227 h 454"/>
                  <a:gd name="T12" fmla="*/ 113 w 340"/>
                  <a:gd name="T13" fmla="*/ 227 h 454"/>
                  <a:gd name="T14" fmla="*/ 113 w 340"/>
                  <a:gd name="T15" fmla="*/ 341 h 454"/>
                  <a:gd name="T16" fmla="*/ 170 w 340"/>
                  <a:gd name="T17" fmla="*/ 341 h 454"/>
                  <a:gd name="T18" fmla="*/ 170 w 340"/>
                  <a:gd name="T19" fmla="*/ 397 h 454"/>
                  <a:gd name="T20" fmla="*/ 227 w 340"/>
                  <a:gd name="T21" fmla="*/ 397 h 454"/>
                  <a:gd name="T22" fmla="*/ 227 w 340"/>
                  <a:gd name="T23" fmla="*/ 454 h 454"/>
                  <a:gd name="T24" fmla="*/ 340 w 340"/>
                  <a:gd name="T25" fmla="*/ 454 h 454"/>
                  <a:gd name="T26" fmla="*/ 340 w 340"/>
                  <a:gd name="T27" fmla="*/ 284 h 454"/>
                  <a:gd name="T28" fmla="*/ 284 w 340"/>
                  <a:gd name="T29" fmla="*/ 284 h 454"/>
                  <a:gd name="T30" fmla="*/ 284 w 340"/>
                  <a:gd name="T31" fmla="*/ 227 h 454"/>
                  <a:gd name="T32" fmla="*/ 340 w 340"/>
                  <a:gd name="T33" fmla="*/ 227 h 454"/>
                  <a:gd name="T34" fmla="*/ 340 w 340"/>
                  <a:gd name="T35" fmla="*/ 114 h 454"/>
                  <a:gd name="T36" fmla="*/ 227 w 340"/>
                  <a:gd name="T37" fmla="*/ 114 h 454"/>
                  <a:gd name="T38" fmla="*/ 227 w 340"/>
                  <a:gd name="T39" fmla="*/ 0 h 454"/>
                  <a:gd name="T40" fmla="*/ 57 w 340"/>
                  <a:gd name="T4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790" y="4045"/>
                <a:ext cx="397" cy="226"/>
              </a:xfrm>
              <a:custGeom>
                <a:avLst/>
                <a:gdLst>
                  <a:gd name="T0" fmla="*/ 397 w 397"/>
                  <a:gd name="T1" fmla="*/ 0 h 226"/>
                  <a:gd name="T2" fmla="*/ 170 w 397"/>
                  <a:gd name="T3" fmla="*/ 0 h 226"/>
                  <a:gd name="T4" fmla="*/ 170 w 397"/>
                  <a:gd name="T5" fmla="*/ 56 h 226"/>
                  <a:gd name="T6" fmla="*/ 0 w 397"/>
                  <a:gd name="T7" fmla="*/ 56 h 226"/>
                  <a:gd name="T8" fmla="*/ 0 w 397"/>
                  <a:gd name="T9" fmla="*/ 113 h 226"/>
                  <a:gd name="T10" fmla="*/ 113 w 397"/>
                  <a:gd name="T11" fmla="*/ 113 h 226"/>
                  <a:gd name="T12" fmla="*/ 113 w 397"/>
                  <a:gd name="T13" fmla="*/ 170 h 226"/>
                  <a:gd name="T14" fmla="*/ 170 w 397"/>
                  <a:gd name="T15" fmla="*/ 170 h 226"/>
                  <a:gd name="T16" fmla="*/ 170 w 397"/>
                  <a:gd name="T17" fmla="*/ 226 h 226"/>
                  <a:gd name="T18" fmla="*/ 340 w 397"/>
                  <a:gd name="T19" fmla="*/ 226 h 226"/>
                  <a:gd name="T20" fmla="*/ 340 w 397"/>
                  <a:gd name="T21" fmla="*/ 56 h 226"/>
                  <a:gd name="T22" fmla="*/ 397 w 397"/>
                  <a:gd name="T23" fmla="*/ 56 h 226"/>
                  <a:gd name="T24" fmla="*/ 397 w 397"/>
                  <a:gd name="T2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26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6300" y="4101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393" y="3081"/>
                <a:ext cx="850" cy="964"/>
              </a:xfrm>
              <a:custGeom>
                <a:avLst/>
                <a:gdLst>
                  <a:gd name="T0" fmla="*/ 794 w 850"/>
                  <a:gd name="T1" fmla="*/ 907 h 964"/>
                  <a:gd name="T2" fmla="*/ 567 w 850"/>
                  <a:gd name="T3" fmla="*/ 907 h 964"/>
                  <a:gd name="T4" fmla="*/ 510 w 850"/>
                  <a:gd name="T5" fmla="*/ 907 h 964"/>
                  <a:gd name="T6" fmla="*/ 510 w 850"/>
                  <a:gd name="T7" fmla="*/ 964 h 964"/>
                  <a:gd name="T8" fmla="*/ 453 w 850"/>
                  <a:gd name="T9" fmla="*/ 964 h 964"/>
                  <a:gd name="T10" fmla="*/ 453 w 850"/>
                  <a:gd name="T11" fmla="*/ 907 h 964"/>
                  <a:gd name="T12" fmla="*/ 397 w 850"/>
                  <a:gd name="T13" fmla="*/ 907 h 964"/>
                  <a:gd name="T14" fmla="*/ 397 w 850"/>
                  <a:gd name="T15" fmla="*/ 794 h 964"/>
                  <a:gd name="T16" fmla="*/ 453 w 850"/>
                  <a:gd name="T17" fmla="*/ 794 h 964"/>
                  <a:gd name="T18" fmla="*/ 453 w 850"/>
                  <a:gd name="T19" fmla="*/ 680 h 964"/>
                  <a:gd name="T20" fmla="*/ 340 w 850"/>
                  <a:gd name="T21" fmla="*/ 680 h 964"/>
                  <a:gd name="T22" fmla="*/ 340 w 850"/>
                  <a:gd name="T23" fmla="*/ 623 h 964"/>
                  <a:gd name="T24" fmla="*/ 283 w 850"/>
                  <a:gd name="T25" fmla="*/ 623 h 964"/>
                  <a:gd name="T26" fmla="*/ 283 w 850"/>
                  <a:gd name="T27" fmla="*/ 510 h 964"/>
                  <a:gd name="T28" fmla="*/ 227 w 850"/>
                  <a:gd name="T29" fmla="*/ 510 h 964"/>
                  <a:gd name="T30" fmla="*/ 227 w 850"/>
                  <a:gd name="T31" fmla="*/ 397 h 964"/>
                  <a:gd name="T32" fmla="*/ 170 w 850"/>
                  <a:gd name="T33" fmla="*/ 397 h 964"/>
                  <a:gd name="T34" fmla="*/ 170 w 850"/>
                  <a:gd name="T35" fmla="*/ 453 h 964"/>
                  <a:gd name="T36" fmla="*/ 114 w 850"/>
                  <a:gd name="T37" fmla="*/ 453 h 964"/>
                  <a:gd name="T38" fmla="*/ 114 w 850"/>
                  <a:gd name="T39" fmla="*/ 398 h 964"/>
                  <a:gd name="T40" fmla="*/ 0 w 850"/>
                  <a:gd name="T41" fmla="*/ 397 h 964"/>
                  <a:gd name="T42" fmla="*/ 0 w 850"/>
                  <a:gd name="T43" fmla="*/ 283 h 964"/>
                  <a:gd name="T44" fmla="*/ 57 w 850"/>
                  <a:gd name="T45" fmla="*/ 283 h 964"/>
                  <a:gd name="T46" fmla="*/ 57 w 850"/>
                  <a:gd name="T47" fmla="*/ 227 h 964"/>
                  <a:gd name="T48" fmla="*/ 113 w 850"/>
                  <a:gd name="T49" fmla="*/ 227 h 964"/>
                  <a:gd name="T50" fmla="*/ 113 w 850"/>
                  <a:gd name="T51" fmla="*/ 170 h 964"/>
                  <a:gd name="T52" fmla="*/ 283 w 850"/>
                  <a:gd name="T53" fmla="*/ 170 h 964"/>
                  <a:gd name="T54" fmla="*/ 283 w 850"/>
                  <a:gd name="T55" fmla="*/ 113 h 964"/>
                  <a:gd name="T56" fmla="*/ 340 w 850"/>
                  <a:gd name="T57" fmla="*/ 113 h 964"/>
                  <a:gd name="T58" fmla="*/ 340 w 850"/>
                  <a:gd name="T59" fmla="*/ 56 h 964"/>
                  <a:gd name="T60" fmla="*/ 397 w 850"/>
                  <a:gd name="T61" fmla="*/ 56 h 964"/>
                  <a:gd name="T62" fmla="*/ 397 w 850"/>
                  <a:gd name="T63" fmla="*/ 0 h 964"/>
                  <a:gd name="T64" fmla="*/ 453 w 850"/>
                  <a:gd name="T65" fmla="*/ 0 h 964"/>
                  <a:gd name="T66" fmla="*/ 453 w 850"/>
                  <a:gd name="T67" fmla="*/ 113 h 964"/>
                  <a:gd name="T68" fmla="*/ 567 w 850"/>
                  <a:gd name="T69" fmla="*/ 113 h 964"/>
                  <a:gd name="T70" fmla="*/ 567 w 850"/>
                  <a:gd name="T71" fmla="*/ 227 h 964"/>
                  <a:gd name="T72" fmla="*/ 624 w 850"/>
                  <a:gd name="T73" fmla="*/ 227 h 964"/>
                  <a:gd name="T74" fmla="*/ 624 w 850"/>
                  <a:gd name="T75" fmla="*/ 170 h 964"/>
                  <a:gd name="T76" fmla="*/ 737 w 850"/>
                  <a:gd name="T77" fmla="*/ 170 h 964"/>
                  <a:gd name="T78" fmla="*/ 737 w 850"/>
                  <a:gd name="T79" fmla="*/ 283 h 964"/>
                  <a:gd name="T80" fmla="*/ 680 w 850"/>
                  <a:gd name="T81" fmla="*/ 283 h 964"/>
                  <a:gd name="T82" fmla="*/ 680 w 850"/>
                  <a:gd name="T83" fmla="*/ 340 h 964"/>
                  <a:gd name="T84" fmla="*/ 850 w 850"/>
                  <a:gd name="T85" fmla="*/ 340 h 964"/>
                  <a:gd name="T86" fmla="*/ 850 w 850"/>
                  <a:gd name="T87" fmla="*/ 397 h 964"/>
                  <a:gd name="T88" fmla="*/ 794 w 850"/>
                  <a:gd name="T89" fmla="*/ 397 h 964"/>
                  <a:gd name="T90" fmla="*/ 794 w 850"/>
                  <a:gd name="T91" fmla="*/ 567 h 964"/>
                  <a:gd name="T92" fmla="*/ 680 w 850"/>
                  <a:gd name="T93" fmla="*/ 567 h 964"/>
                  <a:gd name="T94" fmla="*/ 680 w 850"/>
                  <a:gd name="T95" fmla="*/ 623 h 964"/>
                  <a:gd name="T96" fmla="*/ 794 w 850"/>
                  <a:gd name="T97" fmla="*/ 623 h 964"/>
                  <a:gd name="T98" fmla="*/ 794 w 850"/>
                  <a:gd name="T99" fmla="*/ 737 h 964"/>
                  <a:gd name="T100" fmla="*/ 850 w 850"/>
                  <a:gd name="T101" fmla="*/ 737 h 964"/>
                  <a:gd name="T102" fmla="*/ 850 w 850"/>
                  <a:gd name="T103" fmla="*/ 850 h 964"/>
                  <a:gd name="T104" fmla="*/ 794 w 850"/>
                  <a:gd name="T105" fmla="*/ 850 h 964"/>
                  <a:gd name="T106" fmla="*/ 794 w 850"/>
                  <a:gd name="T107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50" h="964">
                    <a:moveTo>
                      <a:pt x="794" y="907"/>
                    </a:move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397" y="907"/>
                    </a:lnTo>
                    <a:lnTo>
                      <a:pt x="397" y="794"/>
                    </a:lnTo>
                    <a:lnTo>
                      <a:pt x="453" y="794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8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340"/>
                    </a:lnTo>
                    <a:lnTo>
                      <a:pt x="850" y="340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794" y="623"/>
                    </a:lnTo>
                    <a:lnTo>
                      <a:pt x="794" y="737"/>
                    </a:lnTo>
                    <a:lnTo>
                      <a:pt x="850" y="737"/>
                    </a:lnTo>
                    <a:lnTo>
                      <a:pt x="850" y="850"/>
                    </a:lnTo>
                    <a:lnTo>
                      <a:pt x="794" y="850"/>
                    </a:lnTo>
                    <a:lnTo>
                      <a:pt x="794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6300" y="4158"/>
                <a:ext cx="340" cy="227"/>
              </a:xfrm>
              <a:custGeom>
                <a:avLst/>
                <a:gdLst>
                  <a:gd name="T0" fmla="*/ 170 w 340"/>
                  <a:gd name="T1" fmla="*/ 113 h 227"/>
                  <a:gd name="T2" fmla="*/ 0 w 340"/>
                  <a:gd name="T3" fmla="*/ 113 h 227"/>
                  <a:gd name="T4" fmla="*/ 0 w 340"/>
                  <a:gd name="T5" fmla="*/ 227 h 227"/>
                  <a:gd name="T6" fmla="*/ 113 w 340"/>
                  <a:gd name="T7" fmla="*/ 227 h 227"/>
                  <a:gd name="T8" fmla="*/ 113 w 340"/>
                  <a:gd name="T9" fmla="*/ 170 h 227"/>
                  <a:gd name="T10" fmla="*/ 340 w 340"/>
                  <a:gd name="T11" fmla="*/ 170 h 227"/>
                  <a:gd name="T12" fmla="*/ 340 w 340"/>
                  <a:gd name="T13" fmla="*/ 57 h 227"/>
                  <a:gd name="T14" fmla="*/ 284 w 340"/>
                  <a:gd name="T15" fmla="*/ 57 h 227"/>
                  <a:gd name="T16" fmla="*/ 284 w 340"/>
                  <a:gd name="T17" fmla="*/ 0 h 227"/>
                  <a:gd name="T18" fmla="*/ 227 w 340"/>
                  <a:gd name="T19" fmla="*/ 0 h 227"/>
                  <a:gd name="T20" fmla="*/ 227 w 340"/>
                  <a:gd name="T21" fmla="*/ 57 h 227"/>
                  <a:gd name="T22" fmla="*/ 170 w 340"/>
                  <a:gd name="T23" fmla="*/ 57 h 227"/>
                  <a:gd name="T24" fmla="*/ 170 w 340"/>
                  <a:gd name="T2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27">
                    <a:moveTo>
                      <a:pt x="170" y="113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6073" y="2344"/>
                <a:ext cx="1134" cy="1871"/>
              </a:xfrm>
              <a:custGeom>
                <a:avLst/>
                <a:gdLst>
                  <a:gd name="T0" fmla="*/ 227 w 1134"/>
                  <a:gd name="T1" fmla="*/ 1757 h 1871"/>
                  <a:gd name="T2" fmla="*/ 340 w 1134"/>
                  <a:gd name="T3" fmla="*/ 1701 h 1871"/>
                  <a:gd name="T4" fmla="*/ 511 w 1134"/>
                  <a:gd name="T5" fmla="*/ 1757 h 1871"/>
                  <a:gd name="T6" fmla="*/ 624 w 1134"/>
                  <a:gd name="T7" fmla="*/ 1814 h 1871"/>
                  <a:gd name="T8" fmla="*/ 737 w 1134"/>
                  <a:gd name="T9" fmla="*/ 1871 h 1871"/>
                  <a:gd name="T10" fmla="*/ 794 w 1134"/>
                  <a:gd name="T11" fmla="*/ 1814 h 1871"/>
                  <a:gd name="T12" fmla="*/ 851 w 1134"/>
                  <a:gd name="T13" fmla="*/ 1587 h 1871"/>
                  <a:gd name="T14" fmla="*/ 1078 w 1134"/>
                  <a:gd name="T15" fmla="*/ 1531 h 1871"/>
                  <a:gd name="T16" fmla="*/ 1134 w 1134"/>
                  <a:gd name="T17" fmla="*/ 1190 h 1871"/>
                  <a:gd name="T18" fmla="*/ 1078 w 1134"/>
                  <a:gd name="T19" fmla="*/ 850 h 1871"/>
                  <a:gd name="T20" fmla="*/ 1021 w 1134"/>
                  <a:gd name="T21" fmla="*/ 793 h 1871"/>
                  <a:gd name="T22" fmla="*/ 964 w 1134"/>
                  <a:gd name="T23" fmla="*/ 737 h 1871"/>
                  <a:gd name="T24" fmla="*/ 851 w 1134"/>
                  <a:gd name="T25" fmla="*/ 623 h 1871"/>
                  <a:gd name="T26" fmla="*/ 794 w 1134"/>
                  <a:gd name="T27" fmla="*/ 510 h 1871"/>
                  <a:gd name="T28" fmla="*/ 851 w 1134"/>
                  <a:gd name="T29" fmla="*/ 453 h 1871"/>
                  <a:gd name="T30" fmla="*/ 907 w 1134"/>
                  <a:gd name="T31" fmla="*/ 226 h 1871"/>
                  <a:gd name="T32" fmla="*/ 794 w 1134"/>
                  <a:gd name="T33" fmla="*/ 170 h 1871"/>
                  <a:gd name="T34" fmla="*/ 737 w 1134"/>
                  <a:gd name="T35" fmla="*/ 0 h 1871"/>
                  <a:gd name="T36" fmla="*/ 567 w 1134"/>
                  <a:gd name="T37" fmla="*/ 113 h 1871"/>
                  <a:gd name="T38" fmla="*/ 511 w 1134"/>
                  <a:gd name="T39" fmla="*/ 283 h 1871"/>
                  <a:gd name="T40" fmla="*/ 454 w 1134"/>
                  <a:gd name="T41" fmla="*/ 396 h 1871"/>
                  <a:gd name="T42" fmla="*/ 397 w 1134"/>
                  <a:gd name="T43" fmla="*/ 340 h 1871"/>
                  <a:gd name="T44" fmla="*/ 227 w 1134"/>
                  <a:gd name="T45" fmla="*/ 226 h 1871"/>
                  <a:gd name="T46" fmla="*/ 114 w 1134"/>
                  <a:gd name="T47" fmla="*/ 340 h 1871"/>
                  <a:gd name="T48" fmla="*/ 170 w 1134"/>
                  <a:gd name="T49" fmla="*/ 567 h 1871"/>
                  <a:gd name="T50" fmla="*/ 227 w 1134"/>
                  <a:gd name="T51" fmla="*/ 623 h 1871"/>
                  <a:gd name="T52" fmla="*/ 284 w 1134"/>
                  <a:gd name="T53" fmla="*/ 680 h 1871"/>
                  <a:gd name="T54" fmla="*/ 227 w 1134"/>
                  <a:gd name="T55" fmla="*/ 850 h 1871"/>
                  <a:gd name="T56" fmla="*/ 170 w 1134"/>
                  <a:gd name="T57" fmla="*/ 907 h 1871"/>
                  <a:gd name="T58" fmla="*/ 57 w 1134"/>
                  <a:gd name="T59" fmla="*/ 964 h 1871"/>
                  <a:gd name="T60" fmla="*/ 0 w 1134"/>
                  <a:gd name="T61" fmla="*/ 1020 h 1871"/>
                  <a:gd name="T62" fmla="*/ 170 w 1134"/>
                  <a:gd name="T63" fmla="*/ 1077 h 1871"/>
                  <a:gd name="T64" fmla="*/ 114 w 1134"/>
                  <a:gd name="T65" fmla="*/ 1134 h 1871"/>
                  <a:gd name="T66" fmla="*/ 0 w 1134"/>
                  <a:gd name="T67" fmla="*/ 1304 h 1871"/>
                  <a:gd name="T68" fmla="*/ 114 w 1134"/>
                  <a:gd name="T69" fmla="*/ 1360 h 1871"/>
                  <a:gd name="T70" fmla="*/ 170 w 1134"/>
                  <a:gd name="T71" fmla="*/ 1474 h 1871"/>
                  <a:gd name="T72" fmla="*/ 227 w 1134"/>
                  <a:gd name="T73" fmla="*/ 1531 h 1871"/>
                  <a:gd name="T74" fmla="*/ 284 w 1134"/>
                  <a:gd name="T75" fmla="*/ 1474 h 1871"/>
                  <a:gd name="T76" fmla="*/ 170 w 1134"/>
                  <a:gd name="T77" fmla="*/ 1644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871">
                    <a:moveTo>
                      <a:pt x="170" y="1757"/>
                    </a:moveTo>
                    <a:lnTo>
                      <a:pt x="227" y="1757"/>
                    </a:lnTo>
                    <a:lnTo>
                      <a:pt x="227" y="1701"/>
                    </a:lnTo>
                    <a:lnTo>
                      <a:pt x="340" y="1701"/>
                    </a:lnTo>
                    <a:lnTo>
                      <a:pt x="340" y="1757"/>
                    </a:lnTo>
                    <a:lnTo>
                      <a:pt x="511" y="1757"/>
                    </a:lnTo>
                    <a:lnTo>
                      <a:pt x="511" y="1814"/>
                    </a:lnTo>
                    <a:lnTo>
                      <a:pt x="624" y="1814"/>
                    </a:lnTo>
                    <a:lnTo>
                      <a:pt x="624" y="1871"/>
                    </a:lnTo>
                    <a:lnTo>
                      <a:pt x="737" y="1871"/>
                    </a:lnTo>
                    <a:lnTo>
                      <a:pt x="737" y="1814"/>
                    </a:lnTo>
                    <a:lnTo>
                      <a:pt x="794" y="1814"/>
                    </a:lnTo>
                    <a:lnTo>
                      <a:pt x="794" y="1587"/>
                    </a:lnTo>
                    <a:lnTo>
                      <a:pt x="851" y="1587"/>
                    </a:lnTo>
                    <a:lnTo>
                      <a:pt x="851" y="1531"/>
                    </a:lnTo>
                    <a:lnTo>
                      <a:pt x="1078" y="1531"/>
                    </a:lnTo>
                    <a:lnTo>
                      <a:pt x="1078" y="1190"/>
                    </a:lnTo>
                    <a:lnTo>
                      <a:pt x="1134" y="1190"/>
                    </a:lnTo>
                    <a:lnTo>
                      <a:pt x="1134" y="850"/>
                    </a:lnTo>
                    <a:lnTo>
                      <a:pt x="1078" y="850"/>
                    </a:lnTo>
                    <a:lnTo>
                      <a:pt x="1078" y="793"/>
                    </a:lnTo>
                    <a:lnTo>
                      <a:pt x="1021" y="793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623"/>
                    </a:lnTo>
                    <a:lnTo>
                      <a:pt x="851" y="623"/>
                    </a:lnTo>
                    <a:lnTo>
                      <a:pt x="851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851" y="453"/>
                    </a:lnTo>
                    <a:lnTo>
                      <a:pt x="851" y="226"/>
                    </a:lnTo>
                    <a:lnTo>
                      <a:pt x="907" y="226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57" y="964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0" y="1077"/>
                    </a:lnTo>
                    <a:lnTo>
                      <a:pt x="170" y="1077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1304"/>
                    </a:lnTo>
                    <a:lnTo>
                      <a:pt x="0" y="1304"/>
                    </a:lnTo>
                    <a:lnTo>
                      <a:pt x="0" y="1360"/>
                    </a:lnTo>
                    <a:lnTo>
                      <a:pt x="114" y="1360"/>
                    </a:lnTo>
                    <a:lnTo>
                      <a:pt x="114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227" y="1531"/>
                    </a:lnTo>
                    <a:lnTo>
                      <a:pt x="227" y="1474"/>
                    </a:lnTo>
                    <a:lnTo>
                      <a:pt x="284" y="1474"/>
                    </a:lnTo>
                    <a:lnTo>
                      <a:pt x="284" y="1644"/>
                    </a:lnTo>
                    <a:lnTo>
                      <a:pt x="170" y="1644"/>
                    </a:lnTo>
                    <a:lnTo>
                      <a:pt x="170" y="17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5506" y="2060"/>
                <a:ext cx="851" cy="1248"/>
              </a:xfrm>
              <a:custGeom>
                <a:avLst/>
                <a:gdLst>
                  <a:gd name="T0" fmla="*/ 397 w 851"/>
                  <a:gd name="T1" fmla="*/ 0 h 1248"/>
                  <a:gd name="T2" fmla="*/ 227 w 851"/>
                  <a:gd name="T3" fmla="*/ 0 h 1248"/>
                  <a:gd name="T4" fmla="*/ 227 w 851"/>
                  <a:gd name="T5" fmla="*/ 57 h 1248"/>
                  <a:gd name="T6" fmla="*/ 170 w 851"/>
                  <a:gd name="T7" fmla="*/ 57 h 1248"/>
                  <a:gd name="T8" fmla="*/ 170 w 851"/>
                  <a:gd name="T9" fmla="*/ 113 h 1248"/>
                  <a:gd name="T10" fmla="*/ 57 w 851"/>
                  <a:gd name="T11" fmla="*/ 113 h 1248"/>
                  <a:gd name="T12" fmla="*/ 57 w 851"/>
                  <a:gd name="T13" fmla="*/ 454 h 1248"/>
                  <a:gd name="T14" fmla="*/ 0 w 851"/>
                  <a:gd name="T15" fmla="*/ 454 h 1248"/>
                  <a:gd name="T16" fmla="*/ 0 w 851"/>
                  <a:gd name="T17" fmla="*/ 510 h 1248"/>
                  <a:gd name="T18" fmla="*/ 57 w 851"/>
                  <a:gd name="T19" fmla="*/ 510 h 1248"/>
                  <a:gd name="T20" fmla="*/ 57 w 851"/>
                  <a:gd name="T21" fmla="*/ 567 h 1248"/>
                  <a:gd name="T22" fmla="*/ 114 w 851"/>
                  <a:gd name="T23" fmla="*/ 567 h 1248"/>
                  <a:gd name="T24" fmla="*/ 114 w 851"/>
                  <a:gd name="T25" fmla="*/ 624 h 1248"/>
                  <a:gd name="T26" fmla="*/ 227 w 851"/>
                  <a:gd name="T27" fmla="*/ 624 h 1248"/>
                  <a:gd name="T28" fmla="*/ 227 w 851"/>
                  <a:gd name="T29" fmla="*/ 680 h 1248"/>
                  <a:gd name="T30" fmla="*/ 340 w 851"/>
                  <a:gd name="T31" fmla="*/ 680 h 1248"/>
                  <a:gd name="T32" fmla="*/ 340 w 851"/>
                  <a:gd name="T33" fmla="*/ 907 h 1248"/>
                  <a:gd name="T34" fmla="*/ 284 w 851"/>
                  <a:gd name="T35" fmla="*/ 907 h 1248"/>
                  <a:gd name="T36" fmla="*/ 284 w 851"/>
                  <a:gd name="T37" fmla="*/ 964 h 1248"/>
                  <a:gd name="T38" fmla="*/ 227 w 851"/>
                  <a:gd name="T39" fmla="*/ 964 h 1248"/>
                  <a:gd name="T40" fmla="*/ 227 w 851"/>
                  <a:gd name="T41" fmla="*/ 1021 h 1248"/>
                  <a:gd name="T42" fmla="*/ 340 w 851"/>
                  <a:gd name="T43" fmla="*/ 1021 h 1248"/>
                  <a:gd name="T44" fmla="*/ 340 w 851"/>
                  <a:gd name="T45" fmla="*/ 1134 h 1248"/>
                  <a:gd name="T46" fmla="*/ 454 w 851"/>
                  <a:gd name="T47" fmla="*/ 1134 h 1248"/>
                  <a:gd name="T48" fmla="*/ 454 w 851"/>
                  <a:gd name="T49" fmla="*/ 1248 h 1248"/>
                  <a:gd name="T50" fmla="*/ 511 w 851"/>
                  <a:gd name="T51" fmla="*/ 1248 h 1248"/>
                  <a:gd name="T52" fmla="*/ 511 w 851"/>
                  <a:gd name="T53" fmla="*/ 1191 h 1248"/>
                  <a:gd name="T54" fmla="*/ 624 w 851"/>
                  <a:gd name="T55" fmla="*/ 1191 h 1248"/>
                  <a:gd name="T56" fmla="*/ 624 w 851"/>
                  <a:gd name="T57" fmla="*/ 1248 h 1248"/>
                  <a:gd name="T58" fmla="*/ 737 w 851"/>
                  <a:gd name="T59" fmla="*/ 1248 h 1248"/>
                  <a:gd name="T60" fmla="*/ 737 w 851"/>
                  <a:gd name="T61" fmla="*/ 1191 h 1248"/>
                  <a:gd name="T62" fmla="*/ 794 w 851"/>
                  <a:gd name="T63" fmla="*/ 1191 h 1248"/>
                  <a:gd name="T64" fmla="*/ 794 w 851"/>
                  <a:gd name="T65" fmla="*/ 1134 h 1248"/>
                  <a:gd name="T66" fmla="*/ 851 w 851"/>
                  <a:gd name="T67" fmla="*/ 1134 h 1248"/>
                  <a:gd name="T68" fmla="*/ 851 w 851"/>
                  <a:gd name="T69" fmla="*/ 964 h 1248"/>
                  <a:gd name="T70" fmla="*/ 794 w 851"/>
                  <a:gd name="T71" fmla="*/ 964 h 1248"/>
                  <a:gd name="T72" fmla="*/ 794 w 851"/>
                  <a:gd name="T73" fmla="*/ 907 h 1248"/>
                  <a:gd name="T74" fmla="*/ 737 w 851"/>
                  <a:gd name="T75" fmla="*/ 907 h 1248"/>
                  <a:gd name="T76" fmla="*/ 737 w 851"/>
                  <a:gd name="T77" fmla="*/ 851 h 1248"/>
                  <a:gd name="T78" fmla="*/ 681 w 851"/>
                  <a:gd name="T79" fmla="*/ 851 h 1248"/>
                  <a:gd name="T80" fmla="*/ 681 w 851"/>
                  <a:gd name="T81" fmla="*/ 624 h 1248"/>
                  <a:gd name="T82" fmla="*/ 567 w 851"/>
                  <a:gd name="T83" fmla="*/ 624 h 1248"/>
                  <a:gd name="T84" fmla="*/ 567 w 851"/>
                  <a:gd name="T85" fmla="*/ 567 h 1248"/>
                  <a:gd name="T86" fmla="*/ 511 w 851"/>
                  <a:gd name="T87" fmla="*/ 567 h 1248"/>
                  <a:gd name="T88" fmla="*/ 511 w 851"/>
                  <a:gd name="T89" fmla="*/ 510 h 1248"/>
                  <a:gd name="T90" fmla="*/ 454 w 851"/>
                  <a:gd name="T91" fmla="*/ 510 h 1248"/>
                  <a:gd name="T92" fmla="*/ 454 w 851"/>
                  <a:gd name="T93" fmla="*/ 397 h 1248"/>
                  <a:gd name="T94" fmla="*/ 511 w 851"/>
                  <a:gd name="T95" fmla="*/ 397 h 1248"/>
                  <a:gd name="T96" fmla="*/ 511 w 851"/>
                  <a:gd name="T97" fmla="*/ 284 h 1248"/>
                  <a:gd name="T98" fmla="*/ 454 w 851"/>
                  <a:gd name="T99" fmla="*/ 284 h 1248"/>
                  <a:gd name="T100" fmla="*/ 454 w 851"/>
                  <a:gd name="T101" fmla="*/ 227 h 1248"/>
                  <a:gd name="T102" fmla="*/ 340 w 851"/>
                  <a:gd name="T103" fmla="*/ 227 h 1248"/>
                  <a:gd name="T104" fmla="*/ 340 w 851"/>
                  <a:gd name="T105" fmla="*/ 57 h 1248"/>
                  <a:gd name="T106" fmla="*/ 397 w 851"/>
                  <a:gd name="T107" fmla="*/ 57 h 1248"/>
                  <a:gd name="T108" fmla="*/ 397 w 851"/>
                  <a:gd name="T109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1" h="1248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248"/>
                    </a:lnTo>
                    <a:lnTo>
                      <a:pt x="511" y="1248"/>
                    </a:lnTo>
                    <a:lnTo>
                      <a:pt x="511" y="1191"/>
                    </a:lnTo>
                    <a:lnTo>
                      <a:pt x="624" y="1191"/>
                    </a:lnTo>
                    <a:lnTo>
                      <a:pt x="624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681" y="851"/>
                    </a:lnTo>
                    <a:lnTo>
                      <a:pt x="681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5733" y="1493"/>
                <a:ext cx="1134" cy="1247"/>
              </a:xfrm>
              <a:custGeom>
                <a:avLst/>
                <a:gdLst>
                  <a:gd name="T0" fmla="*/ 567 w 1134"/>
                  <a:gd name="T1" fmla="*/ 1191 h 1247"/>
                  <a:gd name="T2" fmla="*/ 340 w 1134"/>
                  <a:gd name="T3" fmla="*/ 1191 h 1247"/>
                  <a:gd name="T4" fmla="*/ 340 w 1134"/>
                  <a:gd name="T5" fmla="*/ 1134 h 1247"/>
                  <a:gd name="T6" fmla="*/ 284 w 1134"/>
                  <a:gd name="T7" fmla="*/ 1134 h 1247"/>
                  <a:gd name="T8" fmla="*/ 284 w 1134"/>
                  <a:gd name="T9" fmla="*/ 1077 h 1247"/>
                  <a:gd name="T10" fmla="*/ 227 w 1134"/>
                  <a:gd name="T11" fmla="*/ 1077 h 1247"/>
                  <a:gd name="T12" fmla="*/ 227 w 1134"/>
                  <a:gd name="T13" fmla="*/ 964 h 1247"/>
                  <a:gd name="T14" fmla="*/ 284 w 1134"/>
                  <a:gd name="T15" fmla="*/ 964 h 1247"/>
                  <a:gd name="T16" fmla="*/ 284 w 1134"/>
                  <a:gd name="T17" fmla="*/ 851 h 1247"/>
                  <a:gd name="T18" fmla="*/ 227 w 1134"/>
                  <a:gd name="T19" fmla="*/ 851 h 1247"/>
                  <a:gd name="T20" fmla="*/ 227 w 1134"/>
                  <a:gd name="T21" fmla="*/ 794 h 1247"/>
                  <a:gd name="T22" fmla="*/ 113 w 1134"/>
                  <a:gd name="T23" fmla="*/ 794 h 1247"/>
                  <a:gd name="T24" fmla="*/ 113 w 1134"/>
                  <a:gd name="T25" fmla="*/ 624 h 1247"/>
                  <a:gd name="T26" fmla="*/ 170 w 1134"/>
                  <a:gd name="T27" fmla="*/ 624 h 1247"/>
                  <a:gd name="T28" fmla="*/ 170 w 1134"/>
                  <a:gd name="T29" fmla="*/ 510 h 1247"/>
                  <a:gd name="T30" fmla="*/ 113 w 1134"/>
                  <a:gd name="T31" fmla="*/ 510 h 1247"/>
                  <a:gd name="T32" fmla="*/ 113 w 1134"/>
                  <a:gd name="T33" fmla="*/ 454 h 1247"/>
                  <a:gd name="T34" fmla="*/ 57 w 1134"/>
                  <a:gd name="T35" fmla="*/ 454 h 1247"/>
                  <a:gd name="T36" fmla="*/ 57 w 1134"/>
                  <a:gd name="T37" fmla="*/ 397 h 1247"/>
                  <a:gd name="T38" fmla="*/ 0 w 1134"/>
                  <a:gd name="T39" fmla="*/ 397 h 1247"/>
                  <a:gd name="T40" fmla="*/ 0 w 1134"/>
                  <a:gd name="T41" fmla="*/ 340 h 1247"/>
                  <a:gd name="T42" fmla="*/ 57 w 1134"/>
                  <a:gd name="T43" fmla="*/ 340 h 1247"/>
                  <a:gd name="T44" fmla="*/ 57 w 1134"/>
                  <a:gd name="T45" fmla="*/ 227 h 1247"/>
                  <a:gd name="T46" fmla="*/ 0 w 1134"/>
                  <a:gd name="T47" fmla="*/ 227 h 1247"/>
                  <a:gd name="T48" fmla="*/ 0 w 1134"/>
                  <a:gd name="T49" fmla="*/ 170 h 1247"/>
                  <a:gd name="T50" fmla="*/ 57 w 1134"/>
                  <a:gd name="T51" fmla="*/ 170 h 1247"/>
                  <a:gd name="T52" fmla="*/ 57 w 1134"/>
                  <a:gd name="T53" fmla="*/ 113 h 1247"/>
                  <a:gd name="T54" fmla="*/ 113 w 1134"/>
                  <a:gd name="T55" fmla="*/ 113 h 1247"/>
                  <a:gd name="T56" fmla="*/ 113 w 1134"/>
                  <a:gd name="T57" fmla="*/ 57 h 1247"/>
                  <a:gd name="T58" fmla="*/ 284 w 1134"/>
                  <a:gd name="T59" fmla="*/ 57 h 1247"/>
                  <a:gd name="T60" fmla="*/ 284 w 1134"/>
                  <a:gd name="T61" fmla="*/ 0 h 1247"/>
                  <a:gd name="T62" fmla="*/ 397 w 1134"/>
                  <a:gd name="T63" fmla="*/ 0 h 1247"/>
                  <a:gd name="T64" fmla="*/ 397 w 1134"/>
                  <a:gd name="T65" fmla="*/ 57 h 1247"/>
                  <a:gd name="T66" fmla="*/ 454 w 1134"/>
                  <a:gd name="T67" fmla="*/ 57 h 1247"/>
                  <a:gd name="T68" fmla="*/ 454 w 1134"/>
                  <a:gd name="T69" fmla="*/ 227 h 1247"/>
                  <a:gd name="T70" fmla="*/ 567 w 1134"/>
                  <a:gd name="T71" fmla="*/ 227 h 1247"/>
                  <a:gd name="T72" fmla="*/ 567 w 1134"/>
                  <a:gd name="T73" fmla="*/ 170 h 1247"/>
                  <a:gd name="T74" fmla="*/ 624 w 1134"/>
                  <a:gd name="T75" fmla="*/ 170 h 1247"/>
                  <a:gd name="T76" fmla="*/ 624 w 1134"/>
                  <a:gd name="T77" fmla="*/ 57 h 1247"/>
                  <a:gd name="T78" fmla="*/ 907 w 1134"/>
                  <a:gd name="T79" fmla="*/ 57 h 1247"/>
                  <a:gd name="T80" fmla="*/ 907 w 1134"/>
                  <a:gd name="T81" fmla="*/ 113 h 1247"/>
                  <a:gd name="T82" fmla="*/ 964 w 1134"/>
                  <a:gd name="T83" fmla="*/ 113 h 1247"/>
                  <a:gd name="T84" fmla="*/ 964 w 1134"/>
                  <a:gd name="T85" fmla="*/ 170 h 1247"/>
                  <a:gd name="T86" fmla="*/ 1021 w 1134"/>
                  <a:gd name="T87" fmla="*/ 170 h 1247"/>
                  <a:gd name="T88" fmla="*/ 1021 w 1134"/>
                  <a:gd name="T89" fmla="*/ 227 h 1247"/>
                  <a:gd name="T90" fmla="*/ 1134 w 1134"/>
                  <a:gd name="T91" fmla="*/ 227 h 1247"/>
                  <a:gd name="T92" fmla="*/ 1134 w 1134"/>
                  <a:gd name="T93" fmla="*/ 397 h 1247"/>
                  <a:gd name="T94" fmla="*/ 1077 w 1134"/>
                  <a:gd name="T95" fmla="*/ 397 h 1247"/>
                  <a:gd name="T96" fmla="*/ 1077 w 1134"/>
                  <a:gd name="T97" fmla="*/ 680 h 1247"/>
                  <a:gd name="T98" fmla="*/ 1021 w 1134"/>
                  <a:gd name="T99" fmla="*/ 680 h 1247"/>
                  <a:gd name="T100" fmla="*/ 1021 w 1134"/>
                  <a:gd name="T101" fmla="*/ 737 h 1247"/>
                  <a:gd name="T102" fmla="*/ 1077 w 1134"/>
                  <a:gd name="T103" fmla="*/ 737 h 1247"/>
                  <a:gd name="T104" fmla="*/ 1077 w 1134"/>
                  <a:gd name="T105" fmla="*/ 964 h 1247"/>
                  <a:gd name="T106" fmla="*/ 907 w 1134"/>
                  <a:gd name="T107" fmla="*/ 964 h 1247"/>
                  <a:gd name="T108" fmla="*/ 907 w 1134"/>
                  <a:gd name="T109" fmla="*/ 1134 h 1247"/>
                  <a:gd name="T110" fmla="*/ 851 w 1134"/>
                  <a:gd name="T111" fmla="*/ 1134 h 1247"/>
                  <a:gd name="T112" fmla="*/ 851 w 1134"/>
                  <a:gd name="T113" fmla="*/ 1247 h 1247"/>
                  <a:gd name="T114" fmla="*/ 794 w 1134"/>
                  <a:gd name="T115" fmla="*/ 1247 h 1247"/>
                  <a:gd name="T116" fmla="*/ 794 w 1134"/>
                  <a:gd name="T117" fmla="*/ 1191 h 1247"/>
                  <a:gd name="T118" fmla="*/ 737 w 1134"/>
                  <a:gd name="T119" fmla="*/ 1191 h 1247"/>
                  <a:gd name="T120" fmla="*/ 737 w 1134"/>
                  <a:gd name="T121" fmla="*/ 1077 h 1247"/>
                  <a:gd name="T122" fmla="*/ 567 w 1134"/>
                  <a:gd name="T123" fmla="*/ 1077 h 1247"/>
                  <a:gd name="T124" fmla="*/ 567 w 1134"/>
                  <a:gd name="T125" fmla="*/ 1191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34" h="1247">
                    <a:moveTo>
                      <a:pt x="567" y="1191"/>
                    </a:moveTo>
                    <a:lnTo>
                      <a:pt x="340" y="1191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907" y="57"/>
                    </a:lnTo>
                    <a:lnTo>
                      <a:pt x="907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077" y="964"/>
                    </a:lnTo>
                    <a:lnTo>
                      <a:pt x="907" y="964"/>
                    </a:lnTo>
                    <a:lnTo>
                      <a:pt x="907" y="1134"/>
                    </a:lnTo>
                    <a:lnTo>
                      <a:pt x="851" y="1134"/>
                    </a:lnTo>
                    <a:lnTo>
                      <a:pt x="851" y="1247"/>
                    </a:lnTo>
                    <a:lnTo>
                      <a:pt x="794" y="1247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077"/>
                    </a:lnTo>
                    <a:lnTo>
                      <a:pt x="567" y="1077"/>
                    </a:lnTo>
                    <a:lnTo>
                      <a:pt x="567" y="119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4089" y="132"/>
                <a:ext cx="2551" cy="2041"/>
              </a:xfrm>
              <a:custGeom>
                <a:avLst/>
                <a:gdLst>
                  <a:gd name="T0" fmla="*/ 1304 w 2551"/>
                  <a:gd name="T1" fmla="*/ 1871 h 2041"/>
                  <a:gd name="T2" fmla="*/ 1190 w 2551"/>
                  <a:gd name="T3" fmla="*/ 1928 h 2041"/>
                  <a:gd name="T4" fmla="*/ 1190 w 2551"/>
                  <a:gd name="T5" fmla="*/ 1815 h 2041"/>
                  <a:gd name="T6" fmla="*/ 1077 w 2551"/>
                  <a:gd name="T7" fmla="*/ 1701 h 2041"/>
                  <a:gd name="T8" fmla="*/ 964 w 2551"/>
                  <a:gd name="T9" fmla="*/ 1645 h 2041"/>
                  <a:gd name="T10" fmla="*/ 907 w 2551"/>
                  <a:gd name="T11" fmla="*/ 1701 h 2041"/>
                  <a:gd name="T12" fmla="*/ 737 w 2551"/>
                  <a:gd name="T13" fmla="*/ 1645 h 2041"/>
                  <a:gd name="T14" fmla="*/ 680 w 2551"/>
                  <a:gd name="T15" fmla="*/ 1531 h 2041"/>
                  <a:gd name="T16" fmla="*/ 567 w 2551"/>
                  <a:gd name="T17" fmla="*/ 1474 h 2041"/>
                  <a:gd name="T18" fmla="*/ 510 w 2551"/>
                  <a:gd name="T19" fmla="*/ 1248 h 2041"/>
                  <a:gd name="T20" fmla="*/ 510 w 2551"/>
                  <a:gd name="T21" fmla="*/ 1191 h 2041"/>
                  <a:gd name="T22" fmla="*/ 453 w 2551"/>
                  <a:gd name="T23" fmla="*/ 1021 h 2041"/>
                  <a:gd name="T24" fmla="*/ 283 w 2551"/>
                  <a:gd name="T25" fmla="*/ 907 h 2041"/>
                  <a:gd name="T26" fmla="*/ 340 w 2551"/>
                  <a:gd name="T27" fmla="*/ 567 h 2041"/>
                  <a:gd name="T28" fmla="*/ 113 w 2551"/>
                  <a:gd name="T29" fmla="*/ 681 h 2041"/>
                  <a:gd name="T30" fmla="*/ 0 w 2551"/>
                  <a:gd name="T31" fmla="*/ 567 h 2041"/>
                  <a:gd name="T32" fmla="*/ 113 w 2551"/>
                  <a:gd name="T33" fmla="*/ 511 h 2041"/>
                  <a:gd name="T34" fmla="*/ 170 w 2551"/>
                  <a:gd name="T35" fmla="*/ 340 h 2041"/>
                  <a:gd name="T36" fmla="*/ 340 w 2551"/>
                  <a:gd name="T37" fmla="*/ 170 h 2041"/>
                  <a:gd name="T38" fmla="*/ 397 w 2551"/>
                  <a:gd name="T39" fmla="*/ 57 h 2041"/>
                  <a:gd name="T40" fmla="*/ 623 w 2551"/>
                  <a:gd name="T41" fmla="*/ 0 h 2041"/>
                  <a:gd name="T42" fmla="*/ 794 w 2551"/>
                  <a:gd name="T43" fmla="*/ 170 h 2041"/>
                  <a:gd name="T44" fmla="*/ 964 w 2551"/>
                  <a:gd name="T45" fmla="*/ 114 h 2041"/>
                  <a:gd name="T46" fmla="*/ 1020 w 2551"/>
                  <a:gd name="T47" fmla="*/ 57 h 2041"/>
                  <a:gd name="T48" fmla="*/ 1134 w 2551"/>
                  <a:gd name="T49" fmla="*/ 114 h 2041"/>
                  <a:gd name="T50" fmla="*/ 1190 w 2551"/>
                  <a:gd name="T51" fmla="*/ 227 h 2041"/>
                  <a:gd name="T52" fmla="*/ 1304 w 2551"/>
                  <a:gd name="T53" fmla="*/ 170 h 2041"/>
                  <a:gd name="T54" fmla="*/ 1644 w 2551"/>
                  <a:gd name="T55" fmla="*/ 170 h 2041"/>
                  <a:gd name="T56" fmla="*/ 2154 w 2551"/>
                  <a:gd name="T57" fmla="*/ 114 h 2041"/>
                  <a:gd name="T58" fmla="*/ 2211 w 2551"/>
                  <a:gd name="T59" fmla="*/ 227 h 2041"/>
                  <a:gd name="T60" fmla="*/ 2324 w 2551"/>
                  <a:gd name="T61" fmla="*/ 284 h 2041"/>
                  <a:gd name="T62" fmla="*/ 2381 w 2551"/>
                  <a:gd name="T63" fmla="*/ 454 h 2041"/>
                  <a:gd name="T64" fmla="*/ 2495 w 2551"/>
                  <a:gd name="T65" fmla="*/ 511 h 2041"/>
                  <a:gd name="T66" fmla="*/ 2438 w 2551"/>
                  <a:gd name="T67" fmla="*/ 1078 h 2041"/>
                  <a:gd name="T68" fmla="*/ 2495 w 2551"/>
                  <a:gd name="T69" fmla="*/ 1248 h 2041"/>
                  <a:gd name="T70" fmla="*/ 2551 w 2551"/>
                  <a:gd name="T71" fmla="*/ 1418 h 2041"/>
                  <a:gd name="T72" fmla="*/ 2211 w 2551"/>
                  <a:gd name="T73" fmla="*/ 1531 h 2041"/>
                  <a:gd name="T74" fmla="*/ 2098 w 2551"/>
                  <a:gd name="T75" fmla="*/ 1418 h 2041"/>
                  <a:gd name="T76" fmla="*/ 1928 w 2551"/>
                  <a:gd name="T77" fmla="*/ 1361 h 2041"/>
                  <a:gd name="T78" fmla="*/ 1757 w 2551"/>
                  <a:gd name="T79" fmla="*/ 1474 h 2041"/>
                  <a:gd name="T80" fmla="*/ 1644 w 2551"/>
                  <a:gd name="T81" fmla="*/ 1531 h 2041"/>
                  <a:gd name="T82" fmla="*/ 1701 w 2551"/>
                  <a:gd name="T83" fmla="*/ 1701 h 2041"/>
                  <a:gd name="T84" fmla="*/ 1701 w 2551"/>
                  <a:gd name="T85" fmla="*/ 1758 h 2041"/>
                  <a:gd name="T86" fmla="*/ 1757 w 2551"/>
                  <a:gd name="T87" fmla="*/ 1871 h 2041"/>
                  <a:gd name="T88" fmla="*/ 1644 w 2551"/>
                  <a:gd name="T89" fmla="*/ 1928 h 2041"/>
                  <a:gd name="T90" fmla="*/ 1587 w 2551"/>
                  <a:gd name="T91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1" h="2041">
                    <a:moveTo>
                      <a:pt x="1531" y="2041"/>
                    </a:moveTo>
                    <a:lnTo>
                      <a:pt x="1531" y="1871"/>
                    </a:lnTo>
                    <a:lnTo>
                      <a:pt x="1304" y="1871"/>
                    </a:lnTo>
                    <a:lnTo>
                      <a:pt x="1304" y="1985"/>
                    </a:lnTo>
                    <a:lnTo>
                      <a:pt x="1190" y="1985"/>
                    </a:lnTo>
                    <a:lnTo>
                      <a:pt x="1190" y="1928"/>
                    </a:lnTo>
                    <a:lnTo>
                      <a:pt x="1134" y="1928"/>
                    </a:lnTo>
                    <a:lnTo>
                      <a:pt x="1134" y="1815"/>
                    </a:lnTo>
                    <a:lnTo>
                      <a:pt x="1190" y="1815"/>
                    </a:lnTo>
                    <a:lnTo>
                      <a:pt x="1190" y="1758"/>
                    </a:lnTo>
                    <a:lnTo>
                      <a:pt x="1077" y="1758"/>
                    </a:lnTo>
                    <a:lnTo>
                      <a:pt x="1077" y="1701"/>
                    </a:lnTo>
                    <a:lnTo>
                      <a:pt x="1020" y="1701"/>
                    </a:lnTo>
                    <a:lnTo>
                      <a:pt x="1020" y="1645"/>
                    </a:lnTo>
                    <a:lnTo>
                      <a:pt x="964" y="1645"/>
                    </a:lnTo>
                    <a:lnTo>
                      <a:pt x="964" y="1588"/>
                    </a:lnTo>
                    <a:lnTo>
                      <a:pt x="907" y="1588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645"/>
                    </a:lnTo>
                    <a:lnTo>
                      <a:pt x="737" y="1645"/>
                    </a:lnTo>
                    <a:lnTo>
                      <a:pt x="737" y="1588"/>
                    </a:lnTo>
                    <a:lnTo>
                      <a:pt x="680" y="1588"/>
                    </a:lnTo>
                    <a:lnTo>
                      <a:pt x="680" y="1531"/>
                    </a:lnTo>
                    <a:lnTo>
                      <a:pt x="623" y="1531"/>
                    </a:lnTo>
                    <a:lnTo>
                      <a:pt x="623" y="1474"/>
                    </a:lnTo>
                    <a:lnTo>
                      <a:pt x="567" y="1474"/>
                    </a:lnTo>
                    <a:lnTo>
                      <a:pt x="567" y="1418"/>
                    </a:lnTo>
                    <a:lnTo>
                      <a:pt x="510" y="1418"/>
                    </a:lnTo>
                    <a:lnTo>
                      <a:pt x="510" y="1248"/>
                    </a:lnTo>
                    <a:lnTo>
                      <a:pt x="567" y="1248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078"/>
                    </a:lnTo>
                    <a:lnTo>
                      <a:pt x="453" y="1078"/>
                    </a:lnTo>
                    <a:lnTo>
                      <a:pt x="453" y="1021"/>
                    </a:lnTo>
                    <a:lnTo>
                      <a:pt x="340" y="1021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623" y="0"/>
                    </a:lnTo>
                    <a:lnTo>
                      <a:pt x="623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0"/>
                    </a:lnTo>
                    <a:lnTo>
                      <a:pt x="1020" y="0"/>
                    </a:lnTo>
                    <a:lnTo>
                      <a:pt x="1020" y="57"/>
                    </a:lnTo>
                    <a:lnTo>
                      <a:pt x="1077" y="57"/>
                    </a:lnTo>
                    <a:lnTo>
                      <a:pt x="1077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190" y="170"/>
                    </a:lnTo>
                    <a:lnTo>
                      <a:pt x="1190" y="227"/>
                    </a:lnTo>
                    <a:lnTo>
                      <a:pt x="1247" y="227"/>
                    </a:lnTo>
                    <a:lnTo>
                      <a:pt x="1247" y="170"/>
                    </a:lnTo>
                    <a:lnTo>
                      <a:pt x="1304" y="170"/>
                    </a:lnTo>
                    <a:lnTo>
                      <a:pt x="1304" y="114"/>
                    </a:lnTo>
                    <a:lnTo>
                      <a:pt x="1644" y="114"/>
                    </a:lnTo>
                    <a:lnTo>
                      <a:pt x="1644" y="170"/>
                    </a:lnTo>
                    <a:lnTo>
                      <a:pt x="2098" y="170"/>
                    </a:lnTo>
                    <a:lnTo>
                      <a:pt x="2098" y="114"/>
                    </a:lnTo>
                    <a:lnTo>
                      <a:pt x="2154" y="114"/>
                    </a:lnTo>
                    <a:lnTo>
                      <a:pt x="2154" y="170"/>
                    </a:lnTo>
                    <a:lnTo>
                      <a:pt x="2211" y="170"/>
                    </a:lnTo>
                    <a:lnTo>
                      <a:pt x="2211" y="227"/>
                    </a:lnTo>
                    <a:lnTo>
                      <a:pt x="2268" y="227"/>
                    </a:lnTo>
                    <a:lnTo>
                      <a:pt x="2268" y="284"/>
                    </a:lnTo>
                    <a:lnTo>
                      <a:pt x="2324" y="284"/>
                    </a:lnTo>
                    <a:lnTo>
                      <a:pt x="2324" y="340"/>
                    </a:lnTo>
                    <a:lnTo>
                      <a:pt x="2381" y="340"/>
                    </a:lnTo>
                    <a:lnTo>
                      <a:pt x="2381" y="454"/>
                    </a:lnTo>
                    <a:lnTo>
                      <a:pt x="2438" y="454"/>
                    </a:lnTo>
                    <a:lnTo>
                      <a:pt x="2438" y="511"/>
                    </a:lnTo>
                    <a:lnTo>
                      <a:pt x="2495" y="511"/>
                    </a:lnTo>
                    <a:lnTo>
                      <a:pt x="2495" y="681"/>
                    </a:lnTo>
                    <a:lnTo>
                      <a:pt x="2438" y="681"/>
                    </a:lnTo>
                    <a:lnTo>
                      <a:pt x="2438" y="1078"/>
                    </a:lnTo>
                    <a:lnTo>
                      <a:pt x="2381" y="1078"/>
                    </a:lnTo>
                    <a:lnTo>
                      <a:pt x="2381" y="1248"/>
                    </a:lnTo>
                    <a:lnTo>
                      <a:pt x="2495" y="1248"/>
                    </a:lnTo>
                    <a:lnTo>
                      <a:pt x="2495" y="1304"/>
                    </a:lnTo>
                    <a:lnTo>
                      <a:pt x="2551" y="1304"/>
                    </a:lnTo>
                    <a:lnTo>
                      <a:pt x="2551" y="1418"/>
                    </a:lnTo>
                    <a:lnTo>
                      <a:pt x="2268" y="1418"/>
                    </a:lnTo>
                    <a:lnTo>
                      <a:pt x="2268" y="1531"/>
                    </a:lnTo>
                    <a:lnTo>
                      <a:pt x="2211" y="1531"/>
                    </a:lnTo>
                    <a:lnTo>
                      <a:pt x="2211" y="1588"/>
                    </a:lnTo>
                    <a:lnTo>
                      <a:pt x="2098" y="1588"/>
                    </a:lnTo>
                    <a:lnTo>
                      <a:pt x="2098" y="1418"/>
                    </a:lnTo>
                    <a:lnTo>
                      <a:pt x="2041" y="1418"/>
                    </a:lnTo>
                    <a:lnTo>
                      <a:pt x="2041" y="1361"/>
                    </a:lnTo>
                    <a:lnTo>
                      <a:pt x="1928" y="1361"/>
                    </a:lnTo>
                    <a:lnTo>
                      <a:pt x="1928" y="1418"/>
                    </a:lnTo>
                    <a:lnTo>
                      <a:pt x="1757" y="1418"/>
                    </a:lnTo>
                    <a:lnTo>
                      <a:pt x="1757" y="1474"/>
                    </a:lnTo>
                    <a:lnTo>
                      <a:pt x="1701" y="1474"/>
                    </a:lnTo>
                    <a:lnTo>
                      <a:pt x="1701" y="1531"/>
                    </a:lnTo>
                    <a:lnTo>
                      <a:pt x="1644" y="1531"/>
                    </a:lnTo>
                    <a:lnTo>
                      <a:pt x="1644" y="1588"/>
                    </a:lnTo>
                    <a:lnTo>
                      <a:pt x="1701" y="1588"/>
                    </a:lnTo>
                    <a:lnTo>
                      <a:pt x="1701" y="1701"/>
                    </a:lnTo>
                    <a:lnTo>
                      <a:pt x="1644" y="1701"/>
                    </a:lnTo>
                    <a:lnTo>
                      <a:pt x="1644" y="1758"/>
                    </a:lnTo>
                    <a:lnTo>
                      <a:pt x="1701" y="1758"/>
                    </a:lnTo>
                    <a:lnTo>
                      <a:pt x="1701" y="1815"/>
                    </a:lnTo>
                    <a:lnTo>
                      <a:pt x="1757" y="1815"/>
                    </a:lnTo>
                    <a:lnTo>
                      <a:pt x="1757" y="1871"/>
                    </a:lnTo>
                    <a:lnTo>
                      <a:pt x="1814" y="1871"/>
                    </a:lnTo>
                    <a:lnTo>
                      <a:pt x="1814" y="1928"/>
                    </a:lnTo>
                    <a:lnTo>
                      <a:pt x="1644" y="1928"/>
                    </a:lnTo>
                    <a:lnTo>
                      <a:pt x="1644" y="1985"/>
                    </a:lnTo>
                    <a:lnTo>
                      <a:pt x="1587" y="1985"/>
                    </a:lnTo>
                    <a:lnTo>
                      <a:pt x="1587" y="2041"/>
                    </a:lnTo>
                    <a:lnTo>
                      <a:pt x="1531" y="20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4542" y="2457"/>
                <a:ext cx="1304" cy="794"/>
              </a:xfrm>
              <a:custGeom>
                <a:avLst/>
                <a:gdLst>
                  <a:gd name="T0" fmla="*/ 114 w 1304"/>
                  <a:gd name="T1" fmla="*/ 567 h 794"/>
                  <a:gd name="T2" fmla="*/ 114 w 1304"/>
                  <a:gd name="T3" fmla="*/ 510 h 794"/>
                  <a:gd name="T4" fmla="*/ 57 w 1304"/>
                  <a:gd name="T5" fmla="*/ 510 h 794"/>
                  <a:gd name="T6" fmla="*/ 57 w 1304"/>
                  <a:gd name="T7" fmla="*/ 397 h 794"/>
                  <a:gd name="T8" fmla="*/ 0 w 1304"/>
                  <a:gd name="T9" fmla="*/ 397 h 794"/>
                  <a:gd name="T10" fmla="*/ 0 w 1304"/>
                  <a:gd name="T11" fmla="*/ 227 h 794"/>
                  <a:gd name="T12" fmla="*/ 57 w 1304"/>
                  <a:gd name="T13" fmla="*/ 227 h 794"/>
                  <a:gd name="T14" fmla="*/ 57 w 1304"/>
                  <a:gd name="T15" fmla="*/ 57 h 794"/>
                  <a:gd name="T16" fmla="*/ 114 w 1304"/>
                  <a:gd name="T17" fmla="*/ 57 h 794"/>
                  <a:gd name="T18" fmla="*/ 114 w 1304"/>
                  <a:gd name="T19" fmla="*/ 0 h 794"/>
                  <a:gd name="T20" fmla="*/ 170 w 1304"/>
                  <a:gd name="T21" fmla="*/ 0 h 794"/>
                  <a:gd name="T22" fmla="*/ 170 w 1304"/>
                  <a:gd name="T23" fmla="*/ 57 h 794"/>
                  <a:gd name="T24" fmla="*/ 284 w 1304"/>
                  <a:gd name="T25" fmla="*/ 57 h 794"/>
                  <a:gd name="T26" fmla="*/ 284 w 1304"/>
                  <a:gd name="T27" fmla="*/ 0 h 794"/>
                  <a:gd name="T28" fmla="*/ 341 w 1304"/>
                  <a:gd name="T29" fmla="*/ 0 h 794"/>
                  <a:gd name="T30" fmla="*/ 341 w 1304"/>
                  <a:gd name="T31" fmla="*/ 170 h 794"/>
                  <a:gd name="T32" fmla="*/ 454 w 1304"/>
                  <a:gd name="T33" fmla="*/ 170 h 794"/>
                  <a:gd name="T34" fmla="*/ 454 w 1304"/>
                  <a:gd name="T35" fmla="*/ 113 h 794"/>
                  <a:gd name="T36" fmla="*/ 511 w 1304"/>
                  <a:gd name="T37" fmla="*/ 113 h 794"/>
                  <a:gd name="T38" fmla="*/ 511 w 1304"/>
                  <a:gd name="T39" fmla="*/ 57 h 794"/>
                  <a:gd name="T40" fmla="*/ 737 w 1304"/>
                  <a:gd name="T41" fmla="*/ 57 h 794"/>
                  <a:gd name="T42" fmla="*/ 737 w 1304"/>
                  <a:gd name="T43" fmla="*/ 113 h 794"/>
                  <a:gd name="T44" fmla="*/ 794 w 1304"/>
                  <a:gd name="T45" fmla="*/ 113 h 794"/>
                  <a:gd name="T46" fmla="*/ 794 w 1304"/>
                  <a:gd name="T47" fmla="*/ 170 h 794"/>
                  <a:gd name="T48" fmla="*/ 964 w 1304"/>
                  <a:gd name="T49" fmla="*/ 170 h 794"/>
                  <a:gd name="T50" fmla="*/ 964 w 1304"/>
                  <a:gd name="T51" fmla="*/ 113 h 794"/>
                  <a:gd name="T52" fmla="*/ 1021 w 1304"/>
                  <a:gd name="T53" fmla="*/ 113 h 794"/>
                  <a:gd name="T54" fmla="*/ 1021 w 1304"/>
                  <a:gd name="T55" fmla="*/ 170 h 794"/>
                  <a:gd name="T56" fmla="*/ 1078 w 1304"/>
                  <a:gd name="T57" fmla="*/ 170 h 794"/>
                  <a:gd name="T58" fmla="*/ 1078 w 1304"/>
                  <a:gd name="T59" fmla="*/ 227 h 794"/>
                  <a:gd name="T60" fmla="*/ 1191 w 1304"/>
                  <a:gd name="T61" fmla="*/ 227 h 794"/>
                  <a:gd name="T62" fmla="*/ 1191 w 1304"/>
                  <a:gd name="T63" fmla="*/ 283 h 794"/>
                  <a:gd name="T64" fmla="*/ 1304 w 1304"/>
                  <a:gd name="T65" fmla="*/ 283 h 794"/>
                  <a:gd name="T66" fmla="*/ 1304 w 1304"/>
                  <a:gd name="T67" fmla="*/ 510 h 794"/>
                  <a:gd name="T68" fmla="*/ 1248 w 1304"/>
                  <a:gd name="T69" fmla="*/ 510 h 794"/>
                  <a:gd name="T70" fmla="*/ 1248 w 1304"/>
                  <a:gd name="T71" fmla="*/ 567 h 794"/>
                  <a:gd name="T72" fmla="*/ 1191 w 1304"/>
                  <a:gd name="T73" fmla="*/ 567 h 794"/>
                  <a:gd name="T74" fmla="*/ 1191 w 1304"/>
                  <a:gd name="T75" fmla="*/ 624 h 794"/>
                  <a:gd name="T76" fmla="*/ 1248 w 1304"/>
                  <a:gd name="T77" fmla="*/ 624 h 794"/>
                  <a:gd name="T78" fmla="*/ 1248 w 1304"/>
                  <a:gd name="T79" fmla="*/ 680 h 794"/>
                  <a:gd name="T80" fmla="*/ 1191 w 1304"/>
                  <a:gd name="T81" fmla="*/ 680 h 794"/>
                  <a:gd name="T82" fmla="*/ 1191 w 1304"/>
                  <a:gd name="T83" fmla="*/ 737 h 794"/>
                  <a:gd name="T84" fmla="*/ 1134 w 1304"/>
                  <a:gd name="T85" fmla="*/ 737 h 794"/>
                  <a:gd name="T86" fmla="*/ 1134 w 1304"/>
                  <a:gd name="T87" fmla="*/ 794 h 794"/>
                  <a:gd name="T88" fmla="*/ 964 w 1304"/>
                  <a:gd name="T89" fmla="*/ 794 h 794"/>
                  <a:gd name="T90" fmla="*/ 964 w 1304"/>
                  <a:gd name="T91" fmla="*/ 737 h 794"/>
                  <a:gd name="T92" fmla="*/ 851 w 1304"/>
                  <a:gd name="T93" fmla="*/ 737 h 794"/>
                  <a:gd name="T94" fmla="*/ 851 w 1304"/>
                  <a:gd name="T95" fmla="*/ 680 h 794"/>
                  <a:gd name="T96" fmla="*/ 737 w 1304"/>
                  <a:gd name="T97" fmla="*/ 680 h 794"/>
                  <a:gd name="T98" fmla="*/ 737 w 1304"/>
                  <a:gd name="T99" fmla="*/ 737 h 794"/>
                  <a:gd name="T100" fmla="*/ 511 w 1304"/>
                  <a:gd name="T101" fmla="*/ 737 h 794"/>
                  <a:gd name="T102" fmla="*/ 511 w 1304"/>
                  <a:gd name="T103" fmla="*/ 680 h 794"/>
                  <a:gd name="T104" fmla="*/ 454 w 1304"/>
                  <a:gd name="T105" fmla="*/ 680 h 794"/>
                  <a:gd name="T106" fmla="*/ 454 w 1304"/>
                  <a:gd name="T107" fmla="*/ 624 h 794"/>
                  <a:gd name="T108" fmla="*/ 341 w 1304"/>
                  <a:gd name="T109" fmla="*/ 624 h 794"/>
                  <a:gd name="T110" fmla="*/ 341 w 1304"/>
                  <a:gd name="T111" fmla="*/ 567 h 794"/>
                  <a:gd name="T112" fmla="*/ 227 w 1304"/>
                  <a:gd name="T113" fmla="*/ 567 h 794"/>
                  <a:gd name="T114" fmla="*/ 227 w 1304"/>
                  <a:gd name="T115" fmla="*/ 510 h 794"/>
                  <a:gd name="T116" fmla="*/ 170 w 1304"/>
                  <a:gd name="T117" fmla="*/ 510 h 794"/>
                  <a:gd name="T118" fmla="*/ 170 w 1304"/>
                  <a:gd name="T119" fmla="*/ 567 h 794"/>
                  <a:gd name="T120" fmla="*/ 114 w 1304"/>
                  <a:gd name="T121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4" h="794">
                    <a:moveTo>
                      <a:pt x="114" y="567"/>
                    </a:move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21" y="113"/>
                    </a:lnTo>
                    <a:lnTo>
                      <a:pt x="1021" y="170"/>
                    </a:lnTo>
                    <a:lnTo>
                      <a:pt x="1078" y="170"/>
                    </a:lnTo>
                    <a:lnTo>
                      <a:pt x="1078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1304" y="283"/>
                    </a:lnTo>
                    <a:lnTo>
                      <a:pt x="1304" y="510"/>
                    </a:lnTo>
                    <a:lnTo>
                      <a:pt x="1248" y="510"/>
                    </a:lnTo>
                    <a:lnTo>
                      <a:pt x="1248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680"/>
                    </a:lnTo>
                    <a:lnTo>
                      <a:pt x="1191" y="680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114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486" y="2967"/>
                <a:ext cx="1360" cy="1418"/>
              </a:xfrm>
              <a:custGeom>
                <a:avLst/>
                <a:gdLst>
                  <a:gd name="T0" fmla="*/ 113 w 1360"/>
                  <a:gd name="T1" fmla="*/ 227 h 1418"/>
                  <a:gd name="T2" fmla="*/ 0 w 1360"/>
                  <a:gd name="T3" fmla="*/ 397 h 1418"/>
                  <a:gd name="T4" fmla="*/ 113 w 1360"/>
                  <a:gd name="T5" fmla="*/ 454 h 1418"/>
                  <a:gd name="T6" fmla="*/ 170 w 1360"/>
                  <a:gd name="T7" fmla="*/ 567 h 1418"/>
                  <a:gd name="T8" fmla="*/ 226 w 1360"/>
                  <a:gd name="T9" fmla="*/ 681 h 1418"/>
                  <a:gd name="T10" fmla="*/ 283 w 1360"/>
                  <a:gd name="T11" fmla="*/ 737 h 1418"/>
                  <a:gd name="T12" fmla="*/ 170 w 1360"/>
                  <a:gd name="T13" fmla="*/ 908 h 1418"/>
                  <a:gd name="T14" fmla="*/ 226 w 1360"/>
                  <a:gd name="T15" fmla="*/ 1134 h 1418"/>
                  <a:gd name="T16" fmla="*/ 340 w 1360"/>
                  <a:gd name="T17" fmla="*/ 1191 h 1418"/>
                  <a:gd name="T18" fmla="*/ 397 w 1360"/>
                  <a:gd name="T19" fmla="*/ 1304 h 1418"/>
                  <a:gd name="T20" fmla="*/ 510 w 1360"/>
                  <a:gd name="T21" fmla="*/ 1361 h 1418"/>
                  <a:gd name="T22" fmla="*/ 680 w 1360"/>
                  <a:gd name="T23" fmla="*/ 1418 h 1418"/>
                  <a:gd name="T24" fmla="*/ 850 w 1360"/>
                  <a:gd name="T25" fmla="*/ 1361 h 1418"/>
                  <a:gd name="T26" fmla="*/ 1020 w 1360"/>
                  <a:gd name="T27" fmla="*/ 1191 h 1418"/>
                  <a:gd name="T28" fmla="*/ 1077 w 1360"/>
                  <a:gd name="T29" fmla="*/ 1134 h 1418"/>
                  <a:gd name="T30" fmla="*/ 1304 w 1360"/>
                  <a:gd name="T31" fmla="*/ 1078 h 1418"/>
                  <a:gd name="T32" fmla="*/ 1360 w 1360"/>
                  <a:gd name="T33" fmla="*/ 1021 h 1418"/>
                  <a:gd name="T34" fmla="*/ 1304 w 1360"/>
                  <a:gd name="T35" fmla="*/ 908 h 1418"/>
                  <a:gd name="T36" fmla="*/ 1360 w 1360"/>
                  <a:gd name="T37" fmla="*/ 794 h 1418"/>
                  <a:gd name="T38" fmla="*/ 1247 w 1360"/>
                  <a:gd name="T39" fmla="*/ 737 h 1418"/>
                  <a:gd name="T40" fmla="*/ 1190 w 1360"/>
                  <a:gd name="T41" fmla="*/ 624 h 1418"/>
                  <a:gd name="T42" fmla="*/ 1134 w 1360"/>
                  <a:gd name="T43" fmla="*/ 511 h 1418"/>
                  <a:gd name="T44" fmla="*/ 1077 w 1360"/>
                  <a:gd name="T45" fmla="*/ 567 h 1418"/>
                  <a:gd name="T46" fmla="*/ 1020 w 1360"/>
                  <a:gd name="T47" fmla="*/ 511 h 1418"/>
                  <a:gd name="T48" fmla="*/ 907 w 1360"/>
                  <a:gd name="T49" fmla="*/ 397 h 1418"/>
                  <a:gd name="T50" fmla="*/ 964 w 1360"/>
                  <a:gd name="T51" fmla="*/ 341 h 1418"/>
                  <a:gd name="T52" fmla="*/ 1020 w 1360"/>
                  <a:gd name="T53" fmla="*/ 227 h 1418"/>
                  <a:gd name="T54" fmla="*/ 907 w 1360"/>
                  <a:gd name="T55" fmla="*/ 170 h 1418"/>
                  <a:gd name="T56" fmla="*/ 793 w 1360"/>
                  <a:gd name="T57" fmla="*/ 227 h 1418"/>
                  <a:gd name="T58" fmla="*/ 567 w 1360"/>
                  <a:gd name="T59" fmla="*/ 170 h 1418"/>
                  <a:gd name="T60" fmla="*/ 510 w 1360"/>
                  <a:gd name="T61" fmla="*/ 114 h 1418"/>
                  <a:gd name="T62" fmla="*/ 397 w 1360"/>
                  <a:gd name="T63" fmla="*/ 57 h 1418"/>
                  <a:gd name="T64" fmla="*/ 283 w 1360"/>
                  <a:gd name="T65" fmla="*/ 0 h 1418"/>
                  <a:gd name="T66" fmla="*/ 226 w 1360"/>
                  <a:gd name="T67" fmla="*/ 57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0" h="1418">
                    <a:moveTo>
                      <a:pt x="113" y="57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170" y="737"/>
                    </a:lnTo>
                    <a:lnTo>
                      <a:pt x="170" y="908"/>
                    </a:lnTo>
                    <a:lnTo>
                      <a:pt x="226" y="908"/>
                    </a:lnTo>
                    <a:lnTo>
                      <a:pt x="226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1304"/>
                    </a:lnTo>
                    <a:lnTo>
                      <a:pt x="510" y="1304"/>
                    </a:lnTo>
                    <a:lnTo>
                      <a:pt x="510" y="1361"/>
                    </a:lnTo>
                    <a:lnTo>
                      <a:pt x="680" y="1361"/>
                    </a:lnTo>
                    <a:lnTo>
                      <a:pt x="680" y="1418"/>
                    </a:lnTo>
                    <a:lnTo>
                      <a:pt x="850" y="1418"/>
                    </a:lnTo>
                    <a:lnTo>
                      <a:pt x="850" y="1361"/>
                    </a:lnTo>
                    <a:lnTo>
                      <a:pt x="1020" y="1361"/>
                    </a:lnTo>
                    <a:lnTo>
                      <a:pt x="1020" y="1191"/>
                    </a:lnTo>
                    <a:lnTo>
                      <a:pt x="1077" y="1191"/>
                    </a:lnTo>
                    <a:lnTo>
                      <a:pt x="1077" y="1134"/>
                    </a:lnTo>
                    <a:lnTo>
                      <a:pt x="1304" y="1134"/>
                    </a:lnTo>
                    <a:lnTo>
                      <a:pt x="1304" y="1078"/>
                    </a:lnTo>
                    <a:lnTo>
                      <a:pt x="1360" y="1078"/>
                    </a:lnTo>
                    <a:lnTo>
                      <a:pt x="1360" y="1021"/>
                    </a:lnTo>
                    <a:lnTo>
                      <a:pt x="1304" y="1021"/>
                    </a:lnTo>
                    <a:lnTo>
                      <a:pt x="1304" y="908"/>
                    </a:lnTo>
                    <a:lnTo>
                      <a:pt x="1360" y="908"/>
                    </a:lnTo>
                    <a:lnTo>
                      <a:pt x="1360" y="794"/>
                    </a:lnTo>
                    <a:lnTo>
                      <a:pt x="1247" y="794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567"/>
                    </a:lnTo>
                    <a:lnTo>
                      <a:pt x="1020" y="567"/>
                    </a:lnTo>
                    <a:lnTo>
                      <a:pt x="1020" y="511"/>
                    </a:lnTo>
                    <a:lnTo>
                      <a:pt x="907" y="511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1"/>
                    </a:lnTo>
                    <a:lnTo>
                      <a:pt x="1020" y="341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3" y="170"/>
                    </a:lnTo>
                    <a:lnTo>
                      <a:pt x="793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145" y="3875"/>
                <a:ext cx="1021" cy="737"/>
              </a:xfrm>
              <a:custGeom>
                <a:avLst/>
                <a:gdLst>
                  <a:gd name="T0" fmla="*/ 1021 w 1021"/>
                  <a:gd name="T1" fmla="*/ 510 h 737"/>
                  <a:gd name="T2" fmla="*/ 738 w 1021"/>
                  <a:gd name="T3" fmla="*/ 510 h 737"/>
                  <a:gd name="T4" fmla="*/ 738 w 1021"/>
                  <a:gd name="T5" fmla="*/ 567 h 737"/>
                  <a:gd name="T6" fmla="*/ 454 w 1021"/>
                  <a:gd name="T7" fmla="*/ 567 h 737"/>
                  <a:gd name="T8" fmla="*/ 454 w 1021"/>
                  <a:gd name="T9" fmla="*/ 623 h 737"/>
                  <a:gd name="T10" fmla="*/ 397 w 1021"/>
                  <a:gd name="T11" fmla="*/ 623 h 737"/>
                  <a:gd name="T12" fmla="*/ 397 w 1021"/>
                  <a:gd name="T13" fmla="*/ 737 h 737"/>
                  <a:gd name="T14" fmla="*/ 341 w 1021"/>
                  <a:gd name="T15" fmla="*/ 737 h 737"/>
                  <a:gd name="T16" fmla="*/ 341 w 1021"/>
                  <a:gd name="T17" fmla="*/ 396 h 737"/>
                  <a:gd name="T18" fmla="*/ 227 w 1021"/>
                  <a:gd name="T19" fmla="*/ 396 h 737"/>
                  <a:gd name="T20" fmla="*/ 227 w 1021"/>
                  <a:gd name="T21" fmla="*/ 340 h 737"/>
                  <a:gd name="T22" fmla="*/ 114 w 1021"/>
                  <a:gd name="T23" fmla="*/ 340 h 737"/>
                  <a:gd name="T24" fmla="*/ 114 w 1021"/>
                  <a:gd name="T25" fmla="*/ 283 h 737"/>
                  <a:gd name="T26" fmla="*/ 0 w 1021"/>
                  <a:gd name="T27" fmla="*/ 283 h 737"/>
                  <a:gd name="T28" fmla="*/ 0 w 1021"/>
                  <a:gd name="T29" fmla="*/ 226 h 737"/>
                  <a:gd name="T30" fmla="*/ 57 w 1021"/>
                  <a:gd name="T31" fmla="*/ 226 h 737"/>
                  <a:gd name="T32" fmla="*/ 57 w 1021"/>
                  <a:gd name="T33" fmla="*/ 170 h 737"/>
                  <a:gd name="T34" fmla="*/ 114 w 1021"/>
                  <a:gd name="T35" fmla="*/ 170 h 737"/>
                  <a:gd name="T36" fmla="*/ 114 w 1021"/>
                  <a:gd name="T37" fmla="*/ 113 h 737"/>
                  <a:gd name="T38" fmla="*/ 0 w 1021"/>
                  <a:gd name="T39" fmla="*/ 113 h 737"/>
                  <a:gd name="T40" fmla="*/ 0 w 1021"/>
                  <a:gd name="T41" fmla="*/ 56 h 737"/>
                  <a:gd name="T42" fmla="*/ 114 w 1021"/>
                  <a:gd name="T43" fmla="*/ 56 h 737"/>
                  <a:gd name="T44" fmla="*/ 114 w 1021"/>
                  <a:gd name="T45" fmla="*/ 0 h 737"/>
                  <a:gd name="T46" fmla="*/ 171 w 1021"/>
                  <a:gd name="T47" fmla="*/ 0 h 737"/>
                  <a:gd name="T48" fmla="*/ 171 w 1021"/>
                  <a:gd name="T49" fmla="*/ 56 h 737"/>
                  <a:gd name="T50" fmla="*/ 341 w 1021"/>
                  <a:gd name="T51" fmla="*/ 56 h 737"/>
                  <a:gd name="T52" fmla="*/ 341 w 1021"/>
                  <a:gd name="T53" fmla="*/ 113 h 737"/>
                  <a:gd name="T54" fmla="*/ 511 w 1021"/>
                  <a:gd name="T55" fmla="*/ 113 h 737"/>
                  <a:gd name="T56" fmla="*/ 511 w 1021"/>
                  <a:gd name="T57" fmla="*/ 0 h 737"/>
                  <a:gd name="T58" fmla="*/ 567 w 1021"/>
                  <a:gd name="T59" fmla="*/ 0 h 737"/>
                  <a:gd name="T60" fmla="*/ 567 w 1021"/>
                  <a:gd name="T61" fmla="*/ 226 h 737"/>
                  <a:gd name="T62" fmla="*/ 681 w 1021"/>
                  <a:gd name="T63" fmla="*/ 226 h 737"/>
                  <a:gd name="T64" fmla="*/ 681 w 1021"/>
                  <a:gd name="T65" fmla="*/ 283 h 737"/>
                  <a:gd name="T66" fmla="*/ 738 w 1021"/>
                  <a:gd name="T67" fmla="*/ 283 h 737"/>
                  <a:gd name="T68" fmla="*/ 738 w 1021"/>
                  <a:gd name="T69" fmla="*/ 396 h 737"/>
                  <a:gd name="T70" fmla="*/ 851 w 1021"/>
                  <a:gd name="T71" fmla="*/ 396 h 737"/>
                  <a:gd name="T72" fmla="*/ 851 w 1021"/>
                  <a:gd name="T73" fmla="*/ 453 h 737"/>
                  <a:gd name="T74" fmla="*/ 1021 w 1021"/>
                  <a:gd name="T75" fmla="*/ 453 h 737"/>
                  <a:gd name="T76" fmla="*/ 1021 w 1021"/>
                  <a:gd name="T77" fmla="*/ 51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1" h="737">
                    <a:moveTo>
                      <a:pt x="1021" y="510"/>
                    </a:moveTo>
                    <a:lnTo>
                      <a:pt x="738" y="510"/>
                    </a:lnTo>
                    <a:lnTo>
                      <a:pt x="738" y="567"/>
                    </a:lnTo>
                    <a:lnTo>
                      <a:pt x="454" y="567"/>
                    </a:lnTo>
                    <a:lnTo>
                      <a:pt x="454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396"/>
                    </a:lnTo>
                    <a:lnTo>
                      <a:pt x="227" y="39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0" y="28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283"/>
                    </a:lnTo>
                    <a:lnTo>
                      <a:pt x="738" y="283"/>
                    </a:lnTo>
                    <a:lnTo>
                      <a:pt x="738" y="396"/>
                    </a:lnTo>
                    <a:lnTo>
                      <a:pt x="851" y="396"/>
                    </a:lnTo>
                    <a:lnTo>
                      <a:pt x="851" y="453"/>
                    </a:lnTo>
                    <a:lnTo>
                      <a:pt x="1021" y="453"/>
                    </a:lnTo>
                    <a:lnTo>
                      <a:pt x="1021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3352" y="2797"/>
                <a:ext cx="1417" cy="1871"/>
              </a:xfrm>
              <a:custGeom>
                <a:avLst/>
                <a:gdLst>
                  <a:gd name="T0" fmla="*/ 1077 w 1417"/>
                  <a:gd name="T1" fmla="*/ 57 h 1871"/>
                  <a:gd name="T2" fmla="*/ 1020 w 1417"/>
                  <a:gd name="T3" fmla="*/ 114 h 1871"/>
                  <a:gd name="T4" fmla="*/ 964 w 1417"/>
                  <a:gd name="T5" fmla="*/ 57 h 1871"/>
                  <a:gd name="T6" fmla="*/ 850 w 1417"/>
                  <a:gd name="T7" fmla="*/ 0 h 1871"/>
                  <a:gd name="T8" fmla="*/ 793 w 1417"/>
                  <a:gd name="T9" fmla="*/ 114 h 1871"/>
                  <a:gd name="T10" fmla="*/ 737 w 1417"/>
                  <a:gd name="T11" fmla="*/ 227 h 1871"/>
                  <a:gd name="T12" fmla="*/ 623 w 1417"/>
                  <a:gd name="T13" fmla="*/ 284 h 1871"/>
                  <a:gd name="T14" fmla="*/ 567 w 1417"/>
                  <a:gd name="T15" fmla="*/ 340 h 1871"/>
                  <a:gd name="T16" fmla="*/ 396 w 1417"/>
                  <a:gd name="T17" fmla="*/ 397 h 1871"/>
                  <a:gd name="T18" fmla="*/ 226 w 1417"/>
                  <a:gd name="T19" fmla="*/ 511 h 1871"/>
                  <a:gd name="T20" fmla="*/ 170 w 1417"/>
                  <a:gd name="T21" fmla="*/ 567 h 1871"/>
                  <a:gd name="T22" fmla="*/ 56 w 1417"/>
                  <a:gd name="T23" fmla="*/ 681 h 1871"/>
                  <a:gd name="T24" fmla="*/ 0 w 1417"/>
                  <a:gd name="T25" fmla="*/ 737 h 1871"/>
                  <a:gd name="T26" fmla="*/ 113 w 1417"/>
                  <a:gd name="T27" fmla="*/ 964 h 1871"/>
                  <a:gd name="T28" fmla="*/ 283 w 1417"/>
                  <a:gd name="T29" fmla="*/ 1021 h 1871"/>
                  <a:gd name="T30" fmla="*/ 226 w 1417"/>
                  <a:gd name="T31" fmla="*/ 1078 h 1871"/>
                  <a:gd name="T32" fmla="*/ 170 w 1417"/>
                  <a:gd name="T33" fmla="*/ 1134 h 1871"/>
                  <a:gd name="T34" fmla="*/ 56 w 1417"/>
                  <a:gd name="T35" fmla="*/ 1474 h 1871"/>
                  <a:gd name="T36" fmla="*/ 0 w 1417"/>
                  <a:gd name="T37" fmla="*/ 1531 h 1871"/>
                  <a:gd name="T38" fmla="*/ 170 w 1417"/>
                  <a:gd name="T39" fmla="*/ 1701 h 1871"/>
                  <a:gd name="T40" fmla="*/ 226 w 1417"/>
                  <a:gd name="T41" fmla="*/ 1758 h 1871"/>
                  <a:gd name="T42" fmla="*/ 340 w 1417"/>
                  <a:gd name="T43" fmla="*/ 1815 h 1871"/>
                  <a:gd name="T44" fmla="*/ 396 w 1417"/>
                  <a:gd name="T45" fmla="*/ 1758 h 1871"/>
                  <a:gd name="T46" fmla="*/ 453 w 1417"/>
                  <a:gd name="T47" fmla="*/ 1701 h 1871"/>
                  <a:gd name="T48" fmla="*/ 510 w 1417"/>
                  <a:gd name="T49" fmla="*/ 1758 h 1871"/>
                  <a:gd name="T50" fmla="*/ 567 w 1417"/>
                  <a:gd name="T51" fmla="*/ 1645 h 1871"/>
                  <a:gd name="T52" fmla="*/ 623 w 1417"/>
                  <a:gd name="T53" fmla="*/ 1588 h 1871"/>
                  <a:gd name="T54" fmla="*/ 680 w 1417"/>
                  <a:gd name="T55" fmla="*/ 1815 h 1871"/>
                  <a:gd name="T56" fmla="*/ 793 w 1417"/>
                  <a:gd name="T57" fmla="*/ 1871 h 1871"/>
                  <a:gd name="T58" fmla="*/ 850 w 1417"/>
                  <a:gd name="T59" fmla="*/ 1701 h 1871"/>
                  <a:gd name="T60" fmla="*/ 1020 w 1417"/>
                  <a:gd name="T61" fmla="*/ 1815 h 1871"/>
                  <a:gd name="T62" fmla="*/ 1134 w 1417"/>
                  <a:gd name="T63" fmla="*/ 1474 h 1871"/>
                  <a:gd name="T64" fmla="*/ 1020 w 1417"/>
                  <a:gd name="T65" fmla="*/ 1418 h 1871"/>
                  <a:gd name="T66" fmla="*/ 907 w 1417"/>
                  <a:gd name="T67" fmla="*/ 1361 h 1871"/>
                  <a:gd name="T68" fmla="*/ 793 w 1417"/>
                  <a:gd name="T69" fmla="*/ 1304 h 1871"/>
                  <a:gd name="T70" fmla="*/ 850 w 1417"/>
                  <a:gd name="T71" fmla="*/ 1248 h 1871"/>
                  <a:gd name="T72" fmla="*/ 907 w 1417"/>
                  <a:gd name="T73" fmla="*/ 1191 h 1871"/>
                  <a:gd name="T74" fmla="*/ 793 w 1417"/>
                  <a:gd name="T75" fmla="*/ 1134 h 1871"/>
                  <a:gd name="T76" fmla="*/ 907 w 1417"/>
                  <a:gd name="T77" fmla="*/ 1078 h 1871"/>
                  <a:gd name="T78" fmla="*/ 964 w 1417"/>
                  <a:gd name="T79" fmla="*/ 1134 h 1871"/>
                  <a:gd name="T80" fmla="*/ 1134 w 1417"/>
                  <a:gd name="T81" fmla="*/ 1191 h 1871"/>
                  <a:gd name="T82" fmla="*/ 1304 w 1417"/>
                  <a:gd name="T83" fmla="*/ 907 h 1871"/>
                  <a:gd name="T84" fmla="*/ 1417 w 1417"/>
                  <a:gd name="T85" fmla="*/ 851 h 1871"/>
                  <a:gd name="T86" fmla="*/ 1360 w 1417"/>
                  <a:gd name="T87" fmla="*/ 737 h 1871"/>
                  <a:gd name="T88" fmla="*/ 1304 w 1417"/>
                  <a:gd name="T89" fmla="*/ 624 h 1871"/>
                  <a:gd name="T90" fmla="*/ 1247 w 1417"/>
                  <a:gd name="T91" fmla="*/ 567 h 1871"/>
                  <a:gd name="T92" fmla="*/ 1134 w 1417"/>
                  <a:gd name="T93" fmla="*/ 397 h 1871"/>
                  <a:gd name="T94" fmla="*/ 1247 w 1417"/>
                  <a:gd name="T95" fmla="*/ 397 h 1871"/>
                  <a:gd name="T96" fmla="*/ 1304 w 1417"/>
                  <a:gd name="T97" fmla="*/ 227 h 1871"/>
                  <a:gd name="T98" fmla="*/ 1247 w 1417"/>
                  <a:gd name="T99" fmla="*/ 170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17" h="1871">
                    <a:moveTo>
                      <a:pt x="1247" y="57"/>
                    </a:moveTo>
                    <a:lnTo>
                      <a:pt x="1077" y="57"/>
                    </a:lnTo>
                    <a:lnTo>
                      <a:pt x="1077" y="114"/>
                    </a:lnTo>
                    <a:lnTo>
                      <a:pt x="1020" y="114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850" y="0"/>
                    </a:lnTo>
                    <a:lnTo>
                      <a:pt x="850" y="114"/>
                    </a:lnTo>
                    <a:lnTo>
                      <a:pt x="793" y="114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23" y="284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226" y="511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56" y="681"/>
                    </a:lnTo>
                    <a:lnTo>
                      <a:pt x="56" y="737"/>
                    </a:lnTo>
                    <a:lnTo>
                      <a:pt x="0" y="737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283" y="1021"/>
                    </a:lnTo>
                    <a:lnTo>
                      <a:pt x="283" y="1078"/>
                    </a:lnTo>
                    <a:lnTo>
                      <a:pt x="226" y="1078"/>
                    </a:lnTo>
                    <a:lnTo>
                      <a:pt x="226" y="1134"/>
                    </a:lnTo>
                    <a:lnTo>
                      <a:pt x="170" y="1134"/>
                    </a:lnTo>
                    <a:lnTo>
                      <a:pt x="170" y="1474"/>
                    </a:lnTo>
                    <a:lnTo>
                      <a:pt x="56" y="1474"/>
                    </a:lnTo>
                    <a:lnTo>
                      <a:pt x="56" y="1531"/>
                    </a:lnTo>
                    <a:lnTo>
                      <a:pt x="0" y="1531"/>
                    </a:lnTo>
                    <a:lnTo>
                      <a:pt x="0" y="1701"/>
                    </a:lnTo>
                    <a:lnTo>
                      <a:pt x="170" y="1701"/>
                    </a:lnTo>
                    <a:lnTo>
                      <a:pt x="170" y="1758"/>
                    </a:lnTo>
                    <a:lnTo>
                      <a:pt x="226" y="1758"/>
                    </a:lnTo>
                    <a:lnTo>
                      <a:pt x="226" y="1815"/>
                    </a:lnTo>
                    <a:lnTo>
                      <a:pt x="340" y="1815"/>
                    </a:lnTo>
                    <a:lnTo>
                      <a:pt x="340" y="1758"/>
                    </a:lnTo>
                    <a:lnTo>
                      <a:pt x="396" y="1758"/>
                    </a:lnTo>
                    <a:lnTo>
                      <a:pt x="396" y="1701"/>
                    </a:lnTo>
                    <a:lnTo>
                      <a:pt x="453" y="1701"/>
                    </a:lnTo>
                    <a:lnTo>
                      <a:pt x="453" y="1758"/>
                    </a:lnTo>
                    <a:lnTo>
                      <a:pt x="510" y="1758"/>
                    </a:lnTo>
                    <a:lnTo>
                      <a:pt x="510" y="1645"/>
                    </a:lnTo>
                    <a:lnTo>
                      <a:pt x="567" y="1645"/>
                    </a:lnTo>
                    <a:lnTo>
                      <a:pt x="623" y="1645"/>
                    </a:lnTo>
                    <a:lnTo>
                      <a:pt x="623" y="1588"/>
                    </a:lnTo>
                    <a:lnTo>
                      <a:pt x="680" y="1588"/>
                    </a:lnTo>
                    <a:lnTo>
                      <a:pt x="680" y="1815"/>
                    </a:lnTo>
                    <a:lnTo>
                      <a:pt x="793" y="1815"/>
                    </a:lnTo>
                    <a:lnTo>
                      <a:pt x="793" y="1871"/>
                    </a:lnTo>
                    <a:lnTo>
                      <a:pt x="850" y="1871"/>
                    </a:lnTo>
                    <a:lnTo>
                      <a:pt x="850" y="1701"/>
                    </a:lnTo>
                    <a:lnTo>
                      <a:pt x="1020" y="1701"/>
                    </a:lnTo>
                    <a:lnTo>
                      <a:pt x="1020" y="1815"/>
                    </a:lnTo>
                    <a:lnTo>
                      <a:pt x="1134" y="1815"/>
                    </a:lnTo>
                    <a:lnTo>
                      <a:pt x="1134" y="1474"/>
                    </a:lnTo>
                    <a:lnTo>
                      <a:pt x="1020" y="1474"/>
                    </a:lnTo>
                    <a:lnTo>
                      <a:pt x="1020" y="1418"/>
                    </a:lnTo>
                    <a:lnTo>
                      <a:pt x="907" y="1418"/>
                    </a:lnTo>
                    <a:lnTo>
                      <a:pt x="907" y="1361"/>
                    </a:lnTo>
                    <a:lnTo>
                      <a:pt x="793" y="1361"/>
                    </a:lnTo>
                    <a:lnTo>
                      <a:pt x="793" y="1304"/>
                    </a:lnTo>
                    <a:lnTo>
                      <a:pt x="850" y="1304"/>
                    </a:lnTo>
                    <a:lnTo>
                      <a:pt x="850" y="1248"/>
                    </a:lnTo>
                    <a:lnTo>
                      <a:pt x="907" y="1248"/>
                    </a:lnTo>
                    <a:lnTo>
                      <a:pt x="907" y="1191"/>
                    </a:lnTo>
                    <a:lnTo>
                      <a:pt x="793" y="1191"/>
                    </a:lnTo>
                    <a:lnTo>
                      <a:pt x="793" y="1134"/>
                    </a:lnTo>
                    <a:lnTo>
                      <a:pt x="907" y="1134"/>
                    </a:lnTo>
                    <a:lnTo>
                      <a:pt x="907" y="1078"/>
                    </a:lnTo>
                    <a:lnTo>
                      <a:pt x="964" y="1078"/>
                    </a:lnTo>
                    <a:lnTo>
                      <a:pt x="964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304" y="1191"/>
                    </a:lnTo>
                    <a:lnTo>
                      <a:pt x="1304" y="907"/>
                    </a:lnTo>
                    <a:lnTo>
                      <a:pt x="1417" y="907"/>
                    </a:lnTo>
                    <a:lnTo>
                      <a:pt x="1417" y="851"/>
                    </a:lnTo>
                    <a:lnTo>
                      <a:pt x="1360" y="851"/>
                    </a:lnTo>
                    <a:lnTo>
                      <a:pt x="1360" y="737"/>
                    </a:lnTo>
                    <a:lnTo>
                      <a:pt x="1304" y="737"/>
                    </a:lnTo>
                    <a:lnTo>
                      <a:pt x="1304" y="624"/>
                    </a:lnTo>
                    <a:lnTo>
                      <a:pt x="1247" y="624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397"/>
                    </a:lnTo>
                    <a:lnTo>
                      <a:pt x="1190" y="397"/>
                    </a:lnTo>
                    <a:lnTo>
                      <a:pt x="1247" y="397"/>
                    </a:lnTo>
                    <a:lnTo>
                      <a:pt x="1247" y="227"/>
                    </a:lnTo>
                    <a:lnTo>
                      <a:pt x="1304" y="227"/>
                    </a:lnTo>
                    <a:lnTo>
                      <a:pt x="1304" y="170"/>
                    </a:lnTo>
                    <a:lnTo>
                      <a:pt x="1247" y="170"/>
                    </a:lnTo>
                    <a:lnTo>
                      <a:pt x="124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3011" y="1550"/>
                <a:ext cx="1248" cy="1644"/>
              </a:xfrm>
              <a:custGeom>
                <a:avLst/>
                <a:gdLst>
                  <a:gd name="T0" fmla="*/ 0 w 1248"/>
                  <a:gd name="T1" fmla="*/ 340 h 1644"/>
                  <a:gd name="T2" fmla="*/ 114 w 1248"/>
                  <a:gd name="T3" fmla="*/ 453 h 1644"/>
                  <a:gd name="T4" fmla="*/ 170 w 1248"/>
                  <a:gd name="T5" fmla="*/ 623 h 1644"/>
                  <a:gd name="T6" fmla="*/ 227 w 1248"/>
                  <a:gd name="T7" fmla="*/ 907 h 1644"/>
                  <a:gd name="T8" fmla="*/ 341 w 1248"/>
                  <a:gd name="T9" fmla="*/ 964 h 1644"/>
                  <a:gd name="T10" fmla="*/ 227 w 1248"/>
                  <a:gd name="T11" fmla="*/ 1190 h 1644"/>
                  <a:gd name="T12" fmla="*/ 170 w 1248"/>
                  <a:gd name="T13" fmla="*/ 1417 h 1644"/>
                  <a:gd name="T14" fmla="*/ 114 w 1248"/>
                  <a:gd name="T15" fmla="*/ 1531 h 1644"/>
                  <a:gd name="T16" fmla="*/ 170 w 1248"/>
                  <a:gd name="T17" fmla="*/ 1587 h 1644"/>
                  <a:gd name="T18" fmla="*/ 227 w 1248"/>
                  <a:gd name="T19" fmla="*/ 1531 h 1644"/>
                  <a:gd name="T20" fmla="*/ 284 w 1248"/>
                  <a:gd name="T21" fmla="*/ 1474 h 1644"/>
                  <a:gd name="T22" fmla="*/ 341 w 1248"/>
                  <a:gd name="T23" fmla="*/ 1361 h 1644"/>
                  <a:gd name="T24" fmla="*/ 681 w 1248"/>
                  <a:gd name="T25" fmla="*/ 1417 h 1644"/>
                  <a:gd name="T26" fmla="*/ 737 w 1248"/>
                  <a:gd name="T27" fmla="*/ 1531 h 1644"/>
                  <a:gd name="T28" fmla="*/ 681 w 1248"/>
                  <a:gd name="T29" fmla="*/ 1587 h 1644"/>
                  <a:gd name="T30" fmla="*/ 737 w 1248"/>
                  <a:gd name="T31" fmla="*/ 1644 h 1644"/>
                  <a:gd name="T32" fmla="*/ 908 w 1248"/>
                  <a:gd name="T33" fmla="*/ 1587 h 1644"/>
                  <a:gd name="T34" fmla="*/ 964 w 1248"/>
                  <a:gd name="T35" fmla="*/ 1531 h 1644"/>
                  <a:gd name="T36" fmla="*/ 1078 w 1248"/>
                  <a:gd name="T37" fmla="*/ 1474 h 1644"/>
                  <a:gd name="T38" fmla="*/ 1134 w 1248"/>
                  <a:gd name="T39" fmla="*/ 1361 h 1644"/>
                  <a:gd name="T40" fmla="*/ 1191 w 1248"/>
                  <a:gd name="T41" fmla="*/ 1190 h 1644"/>
                  <a:gd name="T42" fmla="*/ 1134 w 1248"/>
                  <a:gd name="T43" fmla="*/ 1077 h 1644"/>
                  <a:gd name="T44" fmla="*/ 1191 w 1248"/>
                  <a:gd name="T45" fmla="*/ 964 h 1644"/>
                  <a:gd name="T46" fmla="*/ 1248 w 1248"/>
                  <a:gd name="T47" fmla="*/ 850 h 1644"/>
                  <a:gd name="T48" fmla="*/ 1078 w 1248"/>
                  <a:gd name="T49" fmla="*/ 737 h 1644"/>
                  <a:gd name="T50" fmla="*/ 1134 w 1248"/>
                  <a:gd name="T51" fmla="*/ 567 h 1644"/>
                  <a:gd name="T52" fmla="*/ 1078 w 1248"/>
                  <a:gd name="T53" fmla="*/ 453 h 1644"/>
                  <a:gd name="T54" fmla="*/ 1134 w 1248"/>
                  <a:gd name="T55" fmla="*/ 227 h 1644"/>
                  <a:gd name="T56" fmla="*/ 908 w 1248"/>
                  <a:gd name="T57" fmla="*/ 170 h 1644"/>
                  <a:gd name="T58" fmla="*/ 737 w 1248"/>
                  <a:gd name="T59" fmla="*/ 113 h 1644"/>
                  <a:gd name="T60" fmla="*/ 851 w 1248"/>
                  <a:gd name="T61" fmla="*/ 0 h 1644"/>
                  <a:gd name="T62" fmla="*/ 624 w 1248"/>
                  <a:gd name="T63" fmla="*/ 56 h 1644"/>
                  <a:gd name="T64" fmla="*/ 341 w 1248"/>
                  <a:gd name="T65" fmla="*/ 113 h 1644"/>
                  <a:gd name="T66" fmla="*/ 227 w 1248"/>
                  <a:gd name="T67" fmla="*/ 170 h 1644"/>
                  <a:gd name="T68" fmla="*/ 170 w 1248"/>
                  <a:gd name="T69" fmla="*/ 227 h 1644"/>
                  <a:gd name="T70" fmla="*/ 57 w 1248"/>
                  <a:gd name="T71" fmla="*/ 283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48" h="1644">
                    <a:moveTo>
                      <a:pt x="0" y="283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964"/>
                    </a:lnTo>
                    <a:lnTo>
                      <a:pt x="227" y="964"/>
                    </a:lnTo>
                    <a:lnTo>
                      <a:pt x="227" y="1190"/>
                    </a:lnTo>
                    <a:lnTo>
                      <a:pt x="170" y="1190"/>
                    </a:lnTo>
                    <a:lnTo>
                      <a:pt x="170" y="1417"/>
                    </a:lnTo>
                    <a:lnTo>
                      <a:pt x="114" y="1417"/>
                    </a:lnTo>
                    <a:lnTo>
                      <a:pt x="114" y="1531"/>
                    </a:lnTo>
                    <a:lnTo>
                      <a:pt x="170" y="1531"/>
                    </a:lnTo>
                    <a:lnTo>
                      <a:pt x="170" y="1587"/>
                    </a:lnTo>
                    <a:lnTo>
                      <a:pt x="227" y="1587"/>
                    </a:lnTo>
                    <a:lnTo>
                      <a:pt x="227" y="1531"/>
                    </a:lnTo>
                    <a:lnTo>
                      <a:pt x="284" y="1531"/>
                    </a:lnTo>
                    <a:lnTo>
                      <a:pt x="284" y="1474"/>
                    </a:lnTo>
                    <a:lnTo>
                      <a:pt x="341" y="1474"/>
                    </a:lnTo>
                    <a:lnTo>
                      <a:pt x="341" y="1361"/>
                    </a:lnTo>
                    <a:lnTo>
                      <a:pt x="681" y="1361"/>
                    </a:lnTo>
                    <a:lnTo>
                      <a:pt x="681" y="1417"/>
                    </a:lnTo>
                    <a:lnTo>
                      <a:pt x="737" y="1417"/>
                    </a:lnTo>
                    <a:lnTo>
                      <a:pt x="737" y="1531"/>
                    </a:lnTo>
                    <a:lnTo>
                      <a:pt x="681" y="1531"/>
                    </a:lnTo>
                    <a:lnTo>
                      <a:pt x="681" y="1587"/>
                    </a:lnTo>
                    <a:lnTo>
                      <a:pt x="737" y="1587"/>
                    </a:lnTo>
                    <a:lnTo>
                      <a:pt x="737" y="1644"/>
                    </a:lnTo>
                    <a:lnTo>
                      <a:pt x="908" y="1644"/>
                    </a:lnTo>
                    <a:lnTo>
                      <a:pt x="908" y="1587"/>
                    </a:lnTo>
                    <a:lnTo>
                      <a:pt x="964" y="1587"/>
                    </a:lnTo>
                    <a:lnTo>
                      <a:pt x="964" y="1531"/>
                    </a:lnTo>
                    <a:lnTo>
                      <a:pt x="1078" y="1531"/>
                    </a:lnTo>
                    <a:lnTo>
                      <a:pt x="1078" y="1474"/>
                    </a:lnTo>
                    <a:lnTo>
                      <a:pt x="1134" y="1474"/>
                    </a:lnTo>
                    <a:lnTo>
                      <a:pt x="1134" y="1361"/>
                    </a:lnTo>
                    <a:lnTo>
                      <a:pt x="1191" y="1361"/>
                    </a:lnTo>
                    <a:lnTo>
                      <a:pt x="1191" y="1190"/>
                    </a:lnTo>
                    <a:lnTo>
                      <a:pt x="1134" y="1190"/>
                    </a:lnTo>
                    <a:lnTo>
                      <a:pt x="1134" y="1077"/>
                    </a:lnTo>
                    <a:lnTo>
                      <a:pt x="1191" y="1077"/>
                    </a:lnTo>
                    <a:lnTo>
                      <a:pt x="1191" y="964"/>
                    </a:lnTo>
                    <a:lnTo>
                      <a:pt x="1248" y="964"/>
                    </a:lnTo>
                    <a:lnTo>
                      <a:pt x="1248" y="850"/>
                    </a:lnTo>
                    <a:lnTo>
                      <a:pt x="1078" y="850"/>
                    </a:lnTo>
                    <a:lnTo>
                      <a:pt x="1078" y="737"/>
                    </a:lnTo>
                    <a:lnTo>
                      <a:pt x="1134" y="737"/>
                    </a:lnTo>
                    <a:lnTo>
                      <a:pt x="1134" y="567"/>
                    </a:lnTo>
                    <a:lnTo>
                      <a:pt x="1078" y="567"/>
                    </a:lnTo>
                    <a:lnTo>
                      <a:pt x="1078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908" y="227"/>
                    </a:lnTo>
                    <a:lnTo>
                      <a:pt x="908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851" y="113"/>
                    </a:lnTo>
                    <a:lnTo>
                      <a:pt x="851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3465" y="699"/>
                <a:ext cx="2155" cy="2212"/>
              </a:xfrm>
              <a:custGeom>
                <a:avLst/>
                <a:gdLst>
                  <a:gd name="T0" fmla="*/ 397 w 2155"/>
                  <a:gd name="T1" fmla="*/ 907 h 2212"/>
                  <a:gd name="T2" fmla="*/ 283 w 2155"/>
                  <a:gd name="T3" fmla="*/ 964 h 2212"/>
                  <a:gd name="T4" fmla="*/ 454 w 2155"/>
                  <a:gd name="T5" fmla="*/ 1021 h 2212"/>
                  <a:gd name="T6" fmla="*/ 680 w 2155"/>
                  <a:gd name="T7" fmla="*/ 1078 h 2212"/>
                  <a:gd name="T8" fmla="*/ 624 w 2155"/>
                  <a:gd name="T9" fmla="*/ 1304 h 2212"/>
                  <a:gd name="T10" fmla="*/ 680 w 2155"/>
                  <a:gd name="T11" fmla="*/ 1418 h 2212"/>
                  <a:gd name="T12" fmla="*/ 624 w 2155"/>
                  <a:gd name="T13" fmla="*/ 1588 h 2212"/>
                  <a:gd name="T14" fmla="*/ 794 w 2155"/>
                  <a:gd name="T15" fmla="*/ 1701 h 2212"/>
                  <a:gd name="T16" fmla="*/ 737 w 2155"/>
                  <a:gd name="T17" fmla="*/ 1815 h 2212"/>
                  <a:gd name="T18" fmla="*/ 680 w 2155"/>
                  <a:gd name="T19" fmla="*/ 1928 h 2212"/>
                  <a:gd name="T20" fmla="*/ 737 w 2155"/>
                  <a:gd name="T21" fmla="*/ 2041 h 2212"/>
                  <a:gd name="T22" fmla="*/ 851 w 2155"/>
                  <a:gd name="T23" fmla="*/ 2098 h 2212"/>
                  <a:gd name="T24" fmla="*/ 907 w 2155"/>
                  <a:gd name="T25" fmla="*/ 2155 h 2212"/>
                  <a:gd name="T26" fmla="*/ 964 w 2155"/>
                  <a:gd name="T27" fmla="*/ 2212 h 2212"/>
                  <a:gd name="T28" fmla="*/ 1077 w 2155"/>
                  <a:gd name="T29" fmla="*/ 2155 h 2212"/>
                  <a:gd name="T30" fmla="*/ 1134 w 2155"/>
                  <a:gd name="T31" fmla="*/ 1985 h 2212"/>
                  <a:gd name="T32" fmla="*/ 1191 w 2155"/>
                  <a:gd name="T33" fmla="*/ 1815 h 2212"/>
                  <a:gd name="T34" fmla="*/ 1247 w 2155"/>
                  <a:gd name="T35" fmla="*/ 1758 h 2212"/>
                  <a:gd name="T36" fmla="*/ 1361 w 2155"/>
                  <a:gd name="T37" fmla="*/ 1815 h 2212"/>
                  <a:gd name="T38" fmla="*/ 1418 w 2155"/>
                  <a:gd name="T39" fmla="*/ 1758 h 2212"/>
                  <a:gd name="T40" fmla="*/ 1531 w 2155"/>
                  <a:gd name="T41" fmla="*/ 1928 h 2212"/>
                  <a:gd name="T42" fmla="*/ 1588 w 2155"/>
                  <a:gd name="T43" fmla="*/ 1871 h 2212"/>
                  <a:gd name="T44" fmla="*/ 1814 w 2155"/>
                  <a:gd name="T45" fmla="*/ 1815 h 2212"/>
                  <a:gd name="T46" fmla="*/ 1871 w 2155"/>
                  <a:gd name="T47" fmla="*/ 1871 h 2212"/>
                  <a:gd name="T48" fmla="*/ 2041 w 2155"/>
                  <a:gd name="T49" fmla="*/ 1928 h 2212"/>
                  <a:gd name="T50" fmla="*/ 2098 w 2155"/>
                  <a:gd name="T51" fmla="*/ 1815 h 2212"/>
                  <a:gd name="T52" fmla="*/ 2155 w 2155"/>
                  <a:gd name="T53" fmla="*/ 1474 h 2212"/>
                  <a:gd name="T54" fmla="*/ 1928 w 2155"/>
                  <a:gd name="T55" fmla="*/ 1304 h 2212"/>
                  <a:gd name="T56" fmla="*/ 1814 w 2155"/>
                  <a:gd name="T57" fmla="*/ 1418 h 2212"/>
                  <a:gd name="T58" fmla="*/ 1758 w 2155"/>
                  <a:gd name="T59" fmla="*/ 1361 h 2212"/>
                  <a:gd name="T60" fmla="*/ 1814 w 2155"/>
                  <a:gd name="T61" fmla="*/ 1248 h 2212"/>
                  <a:gd name="T62" fmla="*/ 1701 w 2155"/>
                  <a:gd name="T63" fmla="*/ 1191 h 2212"/>
                  <a:gd name="T64" fmla="*/ 1644 w 2155"/>
                  <a:gd name="T65" fmla="*/ 1134 h 2212"/>
                  <a:gd name="T66" fmla="*/ 1588 w 2155"/>
                  <a:gd name="T67" fmla="*/ 1078 h 2212"/>
                  <a:gd name="T68" fmla="*/ 1531 w 2155"/>
                  <a:gd name="T69" fmla="*/ 1021 h 2212"/>
                  <a:gd name="T70" fmla="*/ 1418 w 2155"/>
                  <a:gd name="T71" fmla="*/ 1134 h 2212"/>
                  <a:gd name="T72" fmla="*/ 1361 w 2155"/>
                  <a:gd name="T73" fmla="*/ 1078 h 2212"/>
                  <a:gd name="T74" fmla="*/ 1304 w 2155"/>
                  <a:gd name="T75" fmla="*/ 1021 h 2212"/>
                  <a:gd name="T76" fmla="*/ 1247 w 2155"/>
                  <a:gd name="T77" fmla="*/ 964 h 2212"/>
                  <a:gd name="T78" fmla="*/ 1191 w 2155"/>
                  <a:gd name="T79" fmla="*/ 907 h 2212"/>
                  <a:gd name="T80" fmla="*/ 1134 w 2155"/>
                  <a:gd name="T81" fmla="*/ 851 h 2212"/>
                  <a:gd name="T82" fmla="*/ 1191 w 2155"/>
                  <a:gd name="T83" fmla="*/ 681 h 2212"/>
                  <a:gd name="T84" fmla="*/ 1134 w 2155"/>
                  <a:gd name="T85" fmla="*/ 624 h 2212"/>
                  <a:gd name="T86" fmla="*/ 1077 w 2155"/>
                  <a:gd name="T87" fmla="*/ 511 h 2212"/>
                  <a:gd name="T88" fmla="*/ 964 w 2155"/>
                  <a:gd name="T89" fmla="*/ 454 h 2212"/>
                  <a:gd name="T90" fmla="*/ 907 w 2155"/>
                  <a:gd name="T91" fmla="*/ 340 h 2212"/>
                  <a:gd name="T92" fmla="*/ 964 w 2155"/>
                  <a:gd name="T93" fmla="*/ 114 h 2212"/>
                  <a:gd name="T94" fmla="*/ 851 w 2155"/>
                  <a:gd name="T95" fmla="*/ 0 h 2212"/>
                  <a:gd name="T96" fmla="*/ 737 w 2155"/>
                  <a:gd name="T97" fmla="*/ 114 h 2212"/>
                  <a:gd name="T98" fmla="*/ 624 w 2155"/>
                  <a:gd name="T99" fmla="*/ 57 h 2212"/>
                  <a:gd name="T100" fmla="*/ 510 w 2155"/>
                  <a:gd name="T101" fmla="*/ 114 h 2212"/>
                  <a:gd name="T102" fmla="*/ 397 w 2155"/>
                  <a:gd name="T103" fmla="*/ 227 h 2212"/>
                  <a:gd name="T104" fmla="*/ 227 w 2155"/>
                  <a:gd name="T105" fmla="*/ 284 h 2212"/>
                  <a:gd name="T106" fmla="*/ 170 w 2155"/>
                  <a:gd name="T107" fmla="*/ 340 h 2212"/>
                  <a:gd name="T108" fmla="*/ 113 w 2155"/>
                  <a:gd name="T109" fmla="*/ 397 h 2212"/>
                  <a:gd name="T110" fmla="*/ 57 w 2155"/>
                  <a:gd name="T111" fmla="*/ 454 h 2212"/>
                  <a:gd name="T112" fmla="*/ 0 w 2155"/>
                  <a:gd name="T113" fmla="*/ 511 h 2212"/>
                  <a:gd name="T114" fmla="*/ 57 w 2155"/>
                  <a:gd name="T115" fmla="*/ 567 h 2212"/>
                  <a:gd name="T116" fmla="*/ 227 w 2155"/>
                  <a:gd name="T117" fmla="*/ 624 h 2212"/>
                  <a:gd name="T118" fmla="*/ 340 w 2155"/>
                  <a:gd name="T119" fmla="*/ 681 h 2212"/>
                  <a:gd name="T120" fmla="*/ 397 w 2155"/>
                  <a:gd name="T121" fmla="*/ 851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55" h="2212">
                    <a:moveTo>
                      <a:pt x="397" y="851"/>
                    </a:moveTo>
                    <a:lnTo>
                      <a:pt x="397" y="907"/>
                    </a:lnTo>
                    <a:lnTo>
                      <a:pt x="397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680" y="1078"/>
                    </a:lnTo>
                    <a:lnTo>
                      <a:pt x="680" y="1304"/>
                    </a:lnTo>
                    <a:lnTo>
                      <a:pt x="624" y="1304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680" y="1588"/>
                    </a:lnTo>
                    <a:lnTo>
                      <a:pt x="624" y="1588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794" y="1815"/>
                    </a:lnTo>
                    <a:lnTo>
                      <a:pt x="737" y="1815"/>
                    </a:lnTo>
                    <a:lnTo>
                      <a:pt x="737" y="1928"/>
                    </a:lnTo>
                    <a:lnTo>
                      <a:pt x="680" y="1928"/>
                    </a:lnTo>
                    <a:lnTo>
                      <a:pt x="680" y="2041"/>
                    </a:lnTo>
                    <a:lnTo>
                      <a:pt x="737" y="2041"/>
                    </a:lnTo>
                    <a:lnTo>
                      <a:pt x="737" y="2098"/>
                    </a:lnTo>
                    <a:lnTo>
                      <a:pt x="851" y="2098"/>
                    </a:lnTo>
                    <a:lnTo>
                      <a:pt x="851" y="2155"/>
                    </a:lnTo>
                    <a:lnTo>
                      <a:pt x="907" y="2155"/>
                    </a:lnTo>
                    <a:lnTo>
                      <a:pt x="907" y="2212"/>
                    </a:lnTo>
                    <a:lnTo>
                      <a:pt x="964" y="2212"/>
                    </a:lnTo>
                    <a:lnTo>
                      <a:pt x="964" y="2155"/>
                    </a:lnTo>
                    <a:lnTo>
                      <a:pt x="1077" y="2155"/>
                    </a:lnTo>
                    <a:lnTo>
                      <a:pt x="1077" y="1985"/>
                    </a:lnTo>
                    <a:lnTo>
                      <a:pt x="1134" y="1985"/>
                    </a:lnTo>
                    <a:lnTo>
                      <a:pt x="1134" y="1815"/>
                    </a:lnTo>
                    <a:lnTo>
                      <a:pt x="1191" y="1815"/>
                    </a:lnTo>
                    <a:lnTo>
                      <a:pt x="1191" y="1758"/>
                    </a:lnTo>
                    <a:lnTo>
                      <a:pt x="1247" y="1758"/>
                    </a:lnTo>
                    <a:lnTo>
                      <a:pt x="1247" y="1815"/>
                    </a:lnTo>
                    <a:lnTo>
                      <a:pt x="1361" y="1815"/>
                    </a:lnTo>
                    <a:lnTo>
                      <a:pt x="1361" y="1758"/>
                    </a:lnTo>
                    <a:lnTo>
                      <a:pt x="1418" y="1758"/>
                    </a:lnTo>
                    <a:lnTo>
                      <a:pt x="1418" y="1928"/>
                    </a:lnTo>
                    <a:lnTo>
                      <a:pt x="1531" y="1928"/>
                    </a:lnTo>
                    <a:lnTo>
                      <a:pt x="1531" y="1871"/>
                    </a:lnTo>
                    <a:lnTo>
                      <a:pt x="1588" y="1871"/>
                    </a:lnTo>
                    <a:lnTo>
                      <a:pt x="1588" y="1815"/>
                    </a:lnTo>
                    <a:lnTo>
                      <a:pt x="1814" y="1815"/>
                    </a:lnTo>
                    <a:lnTo>
                      <a:pt x="1814" y="1871"/>
                    </a:lnTo>
                    <a:lnTo>
                      <a:pt x="1871" y="1871"/>
                    </a:lnTo>
                    <a:lnTo>
                      <a:pt x="1871" y="1928"/>
                    </a:lnTo>
                    <a:lnTo>
                      <a:pt x="2041" y="1928"/>
                    </a:lnTo>
                    <a:lnTo>
                      <a:pt x="2041" y="1815"/>
                    </a:lnTo>
                    <a:lnTo>
                      <a:pt x="2098" y="1815"/>
                    </a:lnTo>
                    <a:lnTo>
                      <a:pt x="2098" y="1474"/>
                    </a:lnTo>
                    <a:lnTo>
                      <a:pt x="2155" y="1474"/>
                    </a:lnTo>
                    <a:lnTo>
                      <a:pt x="2155" y="1304"/>
                    </a:lnTo>
                    <a:lnTo>
                      <a:pt x="1928" y="1304"/>
                    </a:lnTo>
                    <a:lnTo>
                      <a:pt x="1928" y="1418"/>
                    </a:lnTo>
                    <a:lnTo>
                      <a:pt x="1814" y="1418"/>
                    </a:lnTo>
                    <a:lnTo>
                      <a:pt x="1814" y="1361"/>
                    </a:lnTo>
                    <a:lnTo>
                      <a:pt x="1758" y="1361"/>
                    </a:lnTo>
                    <a:lnTo>
                      <a:pt x="1758" y="1248"/>
                    </a:lnTo>
                    <a:lnTo>
                      <a:pt x="1814" y="1248"/>
                    </a:lnTo>
                    <a:lnTo>
                      <a:pt x="1814" y="1191"/>
                    </a:lnTo>
                    <a:lnTo>
                      <a:pt x="1701" y="1191"/>
                    </a:lnTo>
                    <a:lnTo>
                      <a:pt x="1701" y="1134"/>
                    </a:lnTo>
                    <a:lnTo>
                      <a:pt x="1644" y="1134"/>
                    </a:lnTo>
                    <a:lnTo>
                      <a:pt x="1644" y="1078"/>
                    </a:lnTo>
                    <a:lnTo>
                      <a:pt x="1588" y="1078"/>
                    </a:lnTo>
                    <a:lnTo>
                      <a:pt x="1588" y="1021"/>
                    </a:lnTo>
                    <a:lnTo>
                      <a:pt x="1531" y="1021"/>
                    </a:lnTo>
                    <a:lnTo>
                      <a:pt x="1531" y="1134"/>
                    </a:lnTo>
                    <a:lnTo>
                      <a:pt x="1418" y="1134"/>
                    </a:lnTo>
                    <a:lnTo>
                      <a:pt x="1418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1021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907"/>
                    </a:lnTo>
                    <a:lnTo>
                      <a:pt x="1191" y="907"/>
                    </a:lnTo>
                    <a:lnTo>
                      <a:pt x="1191" y="851"/>
                    </a:lnTo>
                    <a:lnTo>
                      <a:pt x="1134" y="851"/>
                    </a:lnTo>
                    <a:lnTo>
                      <a:pt x="1134" y="681"/>
                    </a:lnTo>
                    <a:lnTo>
                      <a:pt x="1191" y="681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964" y="454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0"/>
                    </a:lnTo>
                    <a:lnTo>
                      <a:pt x="851" y="0"/>
                    </a:lnTo>
                    <a:lnTo>
                      <a:pt x="851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851"/>
                    </a:lnTo>
                    <a:lnTo>
                      <a:pt x="397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81" name="Group 982">
              <a:extLst>
                <a:ext uri="{FF2B5EF4-FFF2-40B4-BE49-F238E27FC236}">
                  <a16:creationId xmlns:a16="http://schemas.microsoft.com/office/drawing/2014/main" id="{DA9B52B5-BF75-494C-8972-303B10C3E9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32648" y="4522108"/>
              <a:ext cx="3045877" cy="2154657"/>
              <a:chOff x="1424" y="2854"/>
              <a:chExt cx="2324" cy="1644"/>
            </a:xfrm>
          </p:grpSpPr>
          <p:sp>
            <p:nvSpPr>
              <p:cNvPr id="182" name="Freeform 919">
                <a:extLst>
                  <a:ext uri="{FF2B5EF4-FFF2-40B4-BE49-F238E27FC236}">
                    <a16:creationId xmlns:a16="http://schemas.microsoft.com/office/drawing/2014/main" id="{4AFBFB6F-CF33-4879-91F7-391AE54BC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1" y="3648"/>
                <a:ext cx="794" cy="850"/>
              </a:xfrm>
              <a:custGeom>
                <a:avLst/>
                <a:gdLst>
                  <a:gd name="T0" fmla="*/ 170 w 794"/>
                  <a:gd name="T1" fmla="*/ 850 h 850"/>
                  <a:gd name="T2" fmla="*/ 284 w 794"/>
                  <a:gd name="T3" fmla="*/ 850 h 850"/>
                  <a:gd name="T4" fmla="*/ 284 w 794"/>
                  <a:gd name="T5" fmla="*/ 680 h 850"/>
                  <a:gd name="T6" fmla="*/ 227 w 794"/>
                  <a:gd name="T7" fmla="*/ 680 h 850"/>
                  <a:gd name="T8" fmla="*/ 227 w 794"/>
                  <a:gd name="T9" fmla="*/ 623 h 850"/>
                  <a:gd name="T10" fmla="*/ 170 w 794"/>
                  <a:gd name="T11" fmla="*/ 623 h 850"/>
                  <a:gd name="T12" fmla="*/ 170 w 794"/>
                  <a:gd name="T13" fmla="*/ 510 h 850"/>
                  <a:gd name="T14" fmla="*/ 567 w 794"/>
                  <a:gd name="T15" fmla="*/ 510 h 850"/>
                  <a:gd name="T16" fmla="*/ 567 w 794"/>
                  <a:gd name="T17" fmla="*/ 567 h 850"/>
                  <a:gd name="T18" fmla="*/ 624 w 794"/>
                  <a:gd name="T19" fmla="*/ 567 h 850"/>
                  <a:gd name="T20" fmla="*/ 624 w 794"/>
                  <a:gd name="T21" fmla="*/ 623 h 850"/>
                  <a:gd name="T22" fmla="*/ 681 w 794"/>
                  <a:gd name="T23" fmla="*/ 623 h 850"/>
                  <a:gd name="T24" fmla="*/ 681 w 794"/>
                  <a:gd name="T25" fmla="*/ 283 h 850"/>
                  <a:gd name="T26" fmla="*/ 737 w 794"/>
                  <a:gd name="T27" fmla="*/ 283 h 850"/>
                  <a:gd name="T28" fmla="*/ 737 w 794"/>
                  <a:gd name="T29" fmla="*/ 227 h 850"/>
                  <a:gd name="T30" fmla="*/ 794 w 794"/>
                  <a:gd name="T31" fmla="*/ 227 h 850"/>
                  <a:gd name="T32" fmla="*/ 794 w 794"/>
                  <a:gd name="T33" fmla="*/ 170 h 850"/>
                  <a:gd name="T34" fmla="*/ 624 w 794"/>
                  <a:gd name="T35" fmla="*/ 170 h 850"/>
                  <a:gd name="T36" fmla="*/ 624 w 794"/>
                  <a:gd name="T37" fmla="*/ 113 h 850"/>
                  <a:gd name="T38" fmla="*/ 511 w 794"/>
                  <a:gd name="T39" fmla="*/ 113 h 850"/>
                  <a:gd name="T40" fmla="*/ 511 w 794"/>
                  <a:gd name="T41" fmla="*/ 0 h 850"/>
                  <a:gd name="T42" fmla="*/ 397 w 794"/>
                  <a:gd name="T43" fmla="*/ 0 h 850"/>
                  <a:gd name="T44" fmla="*/ 397 w 794"/>
                  <a:gd name="T45" fmla="*/ 56 h 850"/>
                  <a:gd name="T46" fmla="*/ 227 w 794"/>
                  <a:gd name="T47" fmla="*/ 56 h 850"/>
                  <a:gd name="T48" fmla="*/ 227 w 794"/>
                  <a:gd name="T49" fmla="*/ 170 h 850"/>
                  <a:gd name="T50" fmla="*/ 170 w 794"/>
                  <a:gd name="T51" fmla="*/ 170 h 850"/>
                  <a:gd name="T52" fmla="*/ 170 w 794"/>
                  <a:gd name="T53" fmla="*/ 453 h 850"/>
                  <a:gd name="T54" fmla="*/ 114 w 794"/>
                  <a:gd name="T55" fmla="*/ 453 h 850"/>
                  <a:gd name="T56" fmla="*/ 114 w 794"/>
                  <a:gd name="T57" fmla="*/ 510 h 850"/>
                  <a:gd name="T58" fmla="*/ 57 w 794"/>
                  <a:gd name="T59" fmla="*/ 510 h 850"/>
                  <a:gd name="T60" fmla="*/ 0 w 794"/>
                  <a:gd name="T61" fmla="*/ 510 h 850"/>
                  <a:gd name="T62" fmla="*/ 0 w 794"/>
                  <a:gd name="T63" fmla="*/ 623 h 850"/>
                  <a:gd name="T64" fmla="*/ 57 w 794"/>
                  <a:gd name="T65" fmla="*/ 623 h 850"/>
                  <a:gd name="T66" fmla="*/ 57 w 794"/>
                  <a:gd name="T67" fmla="*/ 567 h 850"/>
                  <a:gd name="T68" fmla="*/ 114 w 794"/>
                  <a:gd name="T69" fmla="*/ 567 h 850"/>
                  <a:gd name="T70" fmla="*/ 114 w 794"/>
                  <a:gd name="T71" fmla="*/ 680 h 850"/>
                  <a:gd name="T72" fmla="*/ 170 w 794"/>
                  <a:gd name="T73" fmla="*/ 680 h 850"/>
                  <a:gd name="T74" fmla="*/ 170 w 794"/>
                  <a:gd name="T7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850">
                    <a:moveTo>
                      <a:pt x="170" y="850"/>
                    </a:moveTo>
                    <a:lnTo>
                      <a:pt x="284" y="850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3"/>
                    </a:lnTo>
                    <a:lnTo>
                      <a:pt x="681" y="623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930">
                <a:extLst>
                  <a:ext uri="{FF2B5EF4-FFF2-40B4-BE49-F238E27FC236}">
                    <a16:creationId xmlns:a16="http://schemas.microsoft.com/office/drawing/2014/main" id="{73B2F42B-1907-4F3B-8EBA-942F35311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704"/>
                <a:ext cx="397" cy="397"/>
              </a:xfrm>
              <a:custGeom>
                <a:avLst/>
                <a:gdLst>
                  <a:gd name="T0" fmla="*/ 397 w 397"/>
                  <a:gd name="T1" fmla="*/ 0 h 397"/>
                  <a:gd name="T2" fmla="*/ 170 w 397"/>
                  <a:gd name="T3" fmla="*/ 0 h 397"/>
                  <a:gd name="T4" fmla="*/ 170 w 397"/>
                  <a:gd name="T5" fmla="*/ 114 h 397"/>
                  <a:gd name="T6" fmla="*/ 57 w 397"/>
                  <a:gd name="T7" fmla="*/ 114 h 397"/>
                  <a:gd name="T8" fmla="*/ 57 w 397"/>
                  <a:gd name="T9" fmla="*/ 171 h 397"/>
                  <a:gd name="T10" fmla="*/ 0 w 397"/>
                  <a:gd name="T11" fmla="*/ 171 h 397"/>
                  <a:gd name="T12" fmla="*/ 0 w 397"/>
                  <a:gd name="T13" fmla="*/ 284 h 397"/>
                  <a:gd name="T14" fmla="*/ 57 w 397"/>
                  <a:gd name="T15" fmla="*/ 284 h 397"/>
                  <a:gd name="T16" fmla="*/ 57 w 397"/>
                  <a:gd name="T17" fmla="*/ 341 h 397"/>
                  <a:gd name="T18" fmla="*/ 114 w 397"/>
                  <a:gd name="T19" fmla="*/ 341 h 397"/>
                  <a:gd name="T20" fmla="*/ 114 w 397"/>
                  <a:gd name="T21" fmla="*/ 397 h 397"/>
                  <a:gd name="T22" fmla="*/ 170 w 397"/>
                  <a:gd name="T23" fmla="*/ 397 h 397"/>
                  <a:gd name="T24" fmla="*/ 170 w 397"/>
                  <a:gd name="T25" fmla="*/ 284 h 397"/>
                  <a:gd name="T26" fmla="*/ 227 w 397"/>
                  <a:gd name="T27" fmla="*/ 284 h 397"/>
                  <a:gd name="T28" fmla="*/ 227 w 397"/>
                  <a:gd name="T29" fmla="*/ 227 h 397"/>
                  <a:gd name="T30" fmla="*/ 340 w 397"/>
                  <a:gd name="T31" fmla="*/ 227 h 397"/>
                  <a:gd name="T32" fmla="*/ 340 w 397"/>
                  <a:gd name="T33" fmla="*/ 114 h 397"/>
                  <a:gd name="T34" fmla="*/ 397 w 397"/>
                  <a:gd name="T35" fmla="*/ 114 h 397"/>
                  <a:gd name="T36" fmla="*/ 397 w 397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931">
                <a:extLst>
                  <a:ext uri="{FF2B5EF4-FFF2-40B4-BE49-F238E27FC236}">
                    <a16:creationId xmlns:a16="http://schemas.microsoft.com/office/drawing/2014/main" id="{6A7AD063-DEB8-4CA8-944F-88CDFD4DB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4101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0 h 170"/>
                  <a:gd name="T4" fmla="*/ 0 w 113"/>
                  <a:gd name="T5" fmla="*/ 170 h 170"/>
                  <a:gd name="T6" fmla="*/ 113 w 113"/>
                  <a:gd name="T7" fmla="*/ 170 h 170"/>
                  <a:gd name="T8" fmla="*/ 113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932">
                <a:extLst>
                  <a:ext uri="{FF2B5EF4-FFF2-40B4-BE49-F238E27FC236}">
                    <a16:creationId xmlns:a16="http://schemas.microsoft.com/office/drawing/2014/main" id="{F570B9CD-9665-48B6-9FE9-3154710B2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3988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57 h 340"/>
                  <a:gd name="T4" fmla="*/ 56 w 227"/>
                  <a:gd name="T5" fmla="*/ 57 h 340"/>
                  <a:gd name="T6" fmla="*/ 56 w 227"/>
                  <a:gd name="T7" fmla="*/ 227 h 340"/>
                  <a:gd name="T8" fmla="*/ 0 w 227"/>
                  <a:gd name="T9" fmla="*/ 227 h 340"/>
                  <a:gd name="T10" fmla="*/ 0 w 227"/>
                  <a:gd name="T11" fmla="*/ 340 h 340"/>
                  <a:gd name="T12" fmla="*/ 113 w 227"/>
                  <a:gd name="T13" fmla="*/ 340 h 340"/>
                  <a:gd name="T14" fmla="*/ 113 w 227"/>
                  <a:gd name="T15" fmla="*/ 283 h 340"/>
                  <a:gd name="T16" fmla="*/ 170 w 227"/>
                  <a:gd name="T17" fmla="*/ 283 h 340"/>
                  <a:gd name="T18" fmla="*/ 170 w 227"/>
                  <a:gd name="T19" fmla="*/ 113 h 340"/>
                  <a:gd name="T20" fmla="*/ 227 w 227"/>
                  <a:gd name="T21" fmla="*/ 113 h 340"/>
                  <a:gd name="T22" fmla="*/ 227 w 227"/>
                  <a:gd name="T23" fmla="*/ 57 h 340"/>
                  <a:gd name="T24" fmla="*/ 170 w 227"/>
                  <a:gd name="T25" fmla="*/ 57 h 340"/>
                  <a:gd name="T26" fmla="*/ 170 w 227"/>
                  <a:gd name="T27" fmla="*/ 0 h 340"/>
                  <a:gd name="T28" fmla="*/ 113 w 22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6" name="Freeform 933">
                <a:extLst>
                  <a:ext uri="{FF2B5EF4-FFF2-40B4-BE49-F238E27FC236}">
                    <a16:creationId xmlns:a16="http://schemas.microsoft.com/office/drawing/2014/main" id="{8B9F0D82-46BF-41A4-BEF6-6166F0AC4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14 w 397"/>
                  <a:gd name="T3" fmla="*/ 0 h 283"/>
                  <a:gd name="T4" fmla="*/ 114 w 397"/>
                  <a:gd name="T5" fmla="*/ 113 h 283"/>
                  <a:gd name="T6" fmla="*/ 57 w 397"/>
                  <a:gd name="T7" fmla="*/ 113 h 283"/>
                  <a:gd name="T8" fmla="*/ 57 w 397"/>
                  <a:gd name="T9" fmla="*/ 170 h 283"/>
                  <a:gd name="T10" fmla="*/ 0 w 397"/>
                  <a:gd name="T11" fmla="*/ 170 h 283"/>
                  <a:gd name="T12" fmla="*/ 0 w 397"/>
                  <a:gd name="T13" fmla="*/ 283 h 283"/>
                  <a:gd name="T14" fmla="*/ 284 w 397"/>
                  <a:gd name="T15" fmla="*/ 283 h 283"/>
                  <a:gd name="T16" fmla="*/ 284 w 397"/>
                  <a:gd name="T17" fmla="*/ 227 h 283"/>
                  <a:gd name="T18" fmla="*/ 340 w 397"/>
                  <a:gd name="T19" fmla="*/ 227 h 283"/>
                  <a:gd name="T20" fmla="*/ 340 w 397"/>
                  <a:gd name="T21" fmla="*/ 57 h 283"/>
                  <a:gd name="T22" fmla="*/ 397 w 397"/>
                  <a:gd name="T23" fmla="*/ 57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948">
                <a:extLst>
                  <a:ext uri="{FF2B5EF4-FFF2-40B4-BE49-F238E27FC236}">
                    <a16:creationId xmlns:a16="http://schemas.microsoft.com/office/drawing/2014/main" id="{D04F8E20-CC27-4C1A-B759-BCB759EB1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3194"/>
                <a:ext cx="1020" cy="1134"/>
              </a:xfrm>
              <a:custGeom>
                <a:avLst/>
                <a:gdLst>
                  <a:gd name="T0" fmla="*/ 850 w 1020"/>
                  <a:gd name="T1" fmla="*/ 1134 h 1134"/>
                  <a:gd name="T2" fmla="*/ 850 w 1020"/>
                  <a:gd name="T3" fmla="*/ 964 h 1134"/>
                  <a:gd name="T4" fmla="*/ 907 w 1020"/>
                  <a:gd name="T5" fmla="*/ 964 h 1134"/>
                  <a:gd name="T6" fmla="*/ 907 w 1020"/>
                  <a:gd name="T7" fmla="*/ 907 h 1134"/>
                  <a:gd name="T8" fmla="*/ 964 w 1020"/>
                  <a:gd name="T9" fmla="*/ 907 h 1134"/>
                  <a:gd name="T10" fmla="*/ 964 w 1020"/>
                  <a:gd name="T11" fmla="*/ 794 h 1134"/>
                  <a:gd name="T12" fmla="*/ 1020 w 1020"/>
                  <a:gd name="T13" fmla="*/ 794 h 1134"/>
                  <a:gd name="T14" fmla="*/ 1020 w 1020"/>
                  <a:gd name="T15" fmla="*/ 681 h 1134"/>
                  <a:gd name="T16" fmla="*/ 964 w 1020"/>
                  <a:gd name="T17" fmla="*/ 681 h 1134"/>
                  <a:gd name="T18" fmla="*/ 964 w 1020"/>
                  <a:gd name="T19" fmla="*/ 624 h 1134"/>
                  <a:gd name="T20" fmla="*/ 907 w 1020"/>
                  <a:gd name="T21" fmla="*/ 624 h 1134"/>
                  <a:gd name="T22" fmla="*/ 907 w 1020"/>
                  <a:gd name="T23" fmla="*/ 567 h 1134"/>
                  <a:gd name="T24" fmla="*/ 737 w 1020"/>
                  <a:gd name="T25" fmla="*/ 567 h 1134"/>
                  <a:gd name="T26" fmla="*/ 737 w 1020"/>
                  <a:gd name="T27" fmla="*/ 624 h 1134"/>
                  <a:gd name="T28" fmla="*/ 623 w 1020"/>
                  <a:gd name="T29" fmla="*/ 624 h 1134"/>
                  <a:gd name="T30" fmla="*/ 623 w 1020"/>
                  <a:gd name="T31" fmla="*/ 397 h 1134"/>
                  <a:gd name="T32" fmla="*/ 680 w 1020"/>
                  <a:gd name="T33" fmla="*/ 397 h 1134"/>
                  <a:gd name="T34" fmla="*/ 680 w 1020"/>
                  <a:gd name="T35" fmla="*/ 340 h 1134"/>
                  <a:gd name="T36" fmla="*/ 737 w 1020"/>
                  <a:gd name="T37" fmla="*/ 340 h 1134"/>
                  <a:gd name="T38" fmla="*/ 737 w 1020"/>
                  <a:gd name="T39" fmla="*/ 114 h 1134"/>
                  <a:gd name="T40" fmla="*/ 794 w 1020"/>
                  <a:gd name="T41" fmla="*/ 114 h 1134"/>
                  <a:gd name="T42" fmla="*/ 794 w 1020"/>
                  <a:gd name="T43" fmla="*/ 0 h 1134"/>
                  <a:gd name="T44" fmla="*/ 510 w 1020"/>
                  <a:gd name="T45" fmla="*/ 0 h 1134"/>
                  <a:gd name="T46" fmla="*/ 510 w 1020"/>
                  <a:gd name="T47" fmla="*/ 57 h 1134"/>
                  <a:gd name="T48" fmla="*/ 397 w 1020"/>
                  <a:gd name="T49" fmla="*/ 57 h 1134"/>
                  <a:gd name="T50" fmla="*/ 397 w 1020"/>
                  <a:gd name="T51" fmla="*/ 114 h 1134"/>
                  <a:gd name="T52" fmla="*/ 283 w 1020"/>
                  <a:gd name="T53" fmla="*/ 114 h 1134"/>
                  <a:gd name="T54" fmla="*/ 283 w 1020"/>
                  <a:gd name="T55" fmla="*/ 227 h 1134"/>
                  <a:gd name="T56" fmla="*/ 113 w 1020"/>
                  <a:gd name="T57" fmla="*/ 227 h 1134"/>
                  <a:gd name="T58" fmla="*/ 113 w 1020"/>
                  <a:gd name="T59" fmla="*/ 284 h 1134"/>
                  <a:gd name="T60" fmla="*/ 56 w 1020"/>
                  <a:gd name="T61" fmla="*/ 284 h 1134"/>
                  <a:gd name="T62" fmla="*/ 56 w 1020"/>
                  <a:gd name="T63" fmla="*/ 567 h 1134"/>
                  <a:gd name="T64" fmla="*/ 0 w 1020"/>
                  <a:gd name="T65" fmla="*/ 567 h 1134"/>
                  <a:gd name="T66" fmla="*/ 0 w 1020"/>
                  <a:gd name="T67" fmla="*/ 624 h 1134"/>
                  <a:gd name="T68" fmla="*/ 56 w 1020"/>
                  <a:gd name="T69" fmla="*/ 624 h 1134"/>
                  <a:gd name="T70" fmla="*/ 56 w 1020"/>
                  <a:gd name="T71" fmla="*/ 737 h 1134"/>
                  <a:gd name="T72" fmla="*/ 113 w 1020"/>
                  <a:gd name="T73" fmla="*/ 737 h 1134"/>
                  <a:gd name="T74" fmla="*/ 170 w 1020"/>
                  <a:gd name="T75" fmla="*/ 737 h 1134"/>
                  <a:gd name="T76" fmla="*/ 170 w 1020"/>
                  <a:gd name="T77" fmla="*/ 681 h 1134"/>
                  <a:gd name="T78" fmla="*/ 283 w 1020"/>
                  <a:gd name="T79" fmla="*/ 681 h 1134"/>
                  <a:gd name="T80" fmla="*/ 283 w 1020"/>
                  <a:gd name="T81" fmla="*/ 737 h 1134"/>
                  <a:gd name="T82" fmla="*/ 340 w 1020"/>
                  <a:gd name="T83" fmla="*/ 737 h 1134"/>
                  <a:gd name="T84" fmla="*/ 340 w 1020"/>
                  <a:gd name="T85" fmla="*/ 794 h 1134"/>
                  <a:gd name="T86" fmla="*/ 453 w 1020"/>
                  <a:gd name="T87" fmla="*/ 794 h 1134"/>
                  <a:gd name="T88" fmla="*/ 453 w 1020"/>
                  <a:gd name="T89" fmla="*/ 907 h 1134"/>
                  <a:gd name="T90" fmla="*/ 567 w 1020"/>
                  <a:gd name="T91" fmla="*/ 907 h 1134"/>
                  <a:gd name="T92" fmla="*/ 567 w 1020"/>
                  <a:gd name="T93" fmla="*/ 737 h 1134"/>
                  <a:gd name="T94" fmla="*/ 623 w 1020"/>
                  <a:gd name="T95" fmla="*/ 737 h 1134"/>
                  <a:gd name="T96" fmla="*/ 623 w 1020"/>
                  <a:gd name="T97" fmla="*/ 964 h 1134"/>
                  <a:gd name="T98" fmla="*/ 680 w 1020"/>
                  <a:gd name="T99" fmla="*/ 964 h 1134"/>
                  <a:gd name="T100" fmla="*/ 680 w 1020"/>
                  <a:gd name="T101" fmla="*/ 1021 h 1134"/>
                  <a:gd name="T102" fmla="*/ 737 w 1020"/>
                  <a:gd name="T103" fmla="*/ 1021 h 1134"/>
                  <a:gd name="T104" fmla="*/ 737 w 1020"/>
                  <a:gd name="T105" fmla="*/ 1077 h 1134"/>
                  <a:gd name="T106" fmla="*/ 794 w 1020"/>
                  <a:gd name="T107" fmla="*/ 1077 h 1134"/>
                  <a:gd name="T108" fmla="*/ 794 w 1020"/>
                  <a:gd name="T109" fmla="*/ 1134 h 1134"/>
                  <a:gd name="T110" fmla="*/ 850 w 1020"/>
                  <a:gd name="T11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0" h="1134">
                    <a:moveTo>
                      <a:pt x="850" y="1134"/>
                    </a:moveTo>
                    <a:lnTo>
                      <a:pt x="850" y="964"/>
                    </a:lnTo>
                    <a:lnTo>
                      <a:pt x="907" y="96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23" y="624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850" y="113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950">
                <a:extLst>
                  <a:ext uri="{FF2B5EF4-FFF2-40B4-BE49-F238E27FC236}">
                    <a16:creationId xmlns:a16="http://schemas.microsoft.com/office/drawing/2014/main" id="{7A8CF362-9E00-436A-A2CE-149D4B3EF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7" y="3421"/>
                <a:ext cx="908" cy="567"/>
              </a:xfrm>
              <a:custGeom>
                <a:avLst/>
                <a:gdLst>
                  <a:gd name="T0" fmla="*/ 114 w 908"/>
                  <a:gd name="T1" fmla="*/ 0 h 567"/>
                  <a:gd name="T2" fmla="*/ 114 w 908"/>
                  <a:gd name="T3" fmla="*/ 113 h 567"/>
                  <a:gd name="T4" fmla="*/ 57 w 908"/>
                  <a:gd name="T5" fmla="*/ 113 h 567"/>
                  <a:gd name="T6" fmla="*/ 57 w 908"/>
                  <a:gd name="T7" fmla="*/ 170 h 567"/>
                  <a:gd name="T8" fmla="*/ 0 w 908"/>
                  <a:gd name="T9" fmla="*/ 170 h 567"/>
                  <a:gd name="T10" fmla="*/ 0 w 908"/>
                  <a:gd name="T11" fmla="*/ 397 h 567"/>
                  <a:gd name="T12" fmla="*/ 114 w 908"/>
                  <a:gd name="T13" fmla="*/ 397 h 567"/>
                  <a:gd name="T14" fmla="*/ 114 w 908"/>
                  <a:gd name="T15" fmla="*/ 340 h 567"/>
                  <a:gd name="T16" fmla="*/ 284 w 908"/>
                  <a:gd name="T17" fmla="*/ 340 h 567"/>
                  <a:gd name="T18" fmla="*/ 284 w 908"/>
                  <a:gd name="T19" fmla="*/ 397 h 567"/>
                  <a:gd name="T20" fmla="*/ 341 w 908"/>
                  <a:gd name="T21" fmla="*/ 397 h 567"/>
                  <a:gd name="T22" fmla="*/ 341 w 908"/>
                  <a:gd name="T23" fmla="*/ 454 h 567"/>
                  <a:gd name="T24" fmla="*/ 397 w 908"/>
                  <a:gd name="T25" fmla="*/ 454 h 567"/>
                  <a:gd name="T26" fmla="*/ 397 w 908"/>
                  <a:gd name="T27" fmla="*/ 567 h 567"/>
                  <a:gd name="T28" fmla="*/ 624 w 908"/>
                  <a:gd name="T29" fmla="*/ 567 h 567"/>
                  <a:gd name="T30" fmla="*/ 624 w 908"/>
                  <a:gd name="T31" fmla="*/ 454 h 567"/>
                  <a:gd name="T32" fmla="*/ 681 w 908"/>
                  <a:gd name="T33" fmla="*/ 454 h 567"/>
                  <a:gd name="T34" fmla="*/ 681 w 908"/>
                  <a:gd name="T35" fmla="*/ 397 h 567"/>
                  <a:gd name="T36" fmla="*/ 794 w 908"/>
                  <a:gd name="T37" fmla="*/ 397 h 567"/>
                  <a:gd name="T38" fmla="*/ 794 w 908"/>
                  <a:gd name="T39" fmla="*/ 170 h 567"/>
                  <a:gd name="T40" fmla="*/ 851 w 908"/>
                  <a:gd name="T41" fmla="*/ 170 h 567"/>
                  <a:gd name="T42" fmla="*/ 851 w 908"/>
                  <a:gd name="T43" fmla="*/ 113 h 567"/>
                  <a:gd name="T44" fmla="*/ 908 w 908"/>
                  <a:gd name="T45" fmla="*/ 113 h 567"/>
                  <a:gd name="T46" fmla="*/ 908 w 908"/>
                  <a:gd name="T47" fmla="*/ 0 h 567"/>
                  <a:gd name="T48" fmla="*/ 794 w 908"/>
                  <a:gd name="T49" fmla="*/ 0 h 567"/>
                  <a:gd name="T50" fmla="*/ 794 w 908"/>
                  <a:gd name="T51" fmla="*/ 113 h 567"/>
                  <a:gd name="T52" fmla="*/ 397 w 908"/>
                  <a:gd name="T53" fmla="*/ 113 h 567"/>
                  <a:gd name="T54" fmla="*/ 397 w 908"/>
                  <a:gd name="T55" fmla="*/ 57 h 567"/>
                  <a:gd name="T56" fmla="*/ 341 w 908"/>
                  <a:gd name="T57" fmla="*/ 57 h 567"/>
                  <a:gd name="T58" fmla="*/ 341 w 908"/>
                  <a:gd name="T59" fmla="*/ 0 h 567"/>
                  <a:gd name="T60" fmla="*/ 114 w 908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8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624" y="56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794" y="39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953">
                <a:extLst>
                  <a:ext uri="{FF2B5EF4-FFF2-40B4-BE49-F238E27FC236}">
                    <a16:creationId xmlns:a16="http://schemas.microsoft.com/office/drawing/2014/main" id="{9BF3D3CD-57E5-4681-8964-D3F432AEB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1" y="2854"/>
                <a:ext cx="1587" cy="850"/>
              </a:xfrm>
              <a:custGeom>
                <a:avLst/>
                <a:gdLst>
                  <a:gd name="T0" fmla="*/ 397 w 1587"/>
                  <a:gd name="T1" fmla="*/ 57 h 850"/>
                  <a:gd name="T2" fmla="*/ 227 w 1587"/>
                  <a:gd name="T3" fmla="*/ 57 h 850"/>
                  <a:gd name="T4" fmla="*/ 227 w 1587"/>
                  <a:gd name="T5" fmla="*/ 113 h 850"/>
                  <a:gd name="T6" fmla="*/ 170 w 1587"/>
                  <a:gd name="T7" fmla="*/ 113 h 850"/>
                  <a:gd name="T8" fmla="*/ 170 w 1587"/>
                  <a:gd name="T9" fmla="*/ 340 h 850"/>
                  <a:gd name="T10" fmla="*/ 113 w 1587"/>
                  <a:gd name="T11" fmla="*/ 340 h 850"/>
                  <a:gd name="T12" fmla="*/ 113 w 1587"/>
                  <a:gd name="T13" fmla="*/ 397 h 850"/>
                  <a:gd name="T14" fmla="*/ 57 w 1587"/>
                  <a:gd name="T15" fmla="*/ 397 h 850"/>
                  <a:gd name="T16" fmla="*/ 57 w 1587"/>
                  <a:gd name="T17" fmla="*/ 454 h 850"/>
                  <a:gd name="T18" fmla="*/ 0 w 1587"/>
                  <a:gd name="T19" fmla="*/ 454 h 850"/>
                  <a:gd name="T20" fmla="*/ 0 w 1587"/>
                  <a:gd name="T21" fmla="*/ 567 h 850"/>
                  <a:gd name="T22" fmla="*/ 227 w 1587"/>
                  <a:gd name="T23" fmla="*/ 567 h 850"/>
                  <a:gd name="T24" fmla="*/ 227 w 1587"/>
                  <a:gd name="T25" fmla="*/ 624 h 850"/>
                  <a:gd name="T26" fmla="*/ 283 w 1587"/>
                  <a:gd name="T27" fmla="*/ 624 h 850"/>
                  <a:gd name="T28" fmla="*/ 283 w 1587"/>
                  <a:gd name="T29" fmla="*/ 680 h 850"/>
                  <a:gd name="T30" fmla="*/ 680 w 1587"/>
                  <a:gd name="T31" fmla="*/ 680 h 850"/>
                  <a:gd name="T32" fmla="*/ 680 w 1587"/>
                  <a:gd name="T33" fmla="*/ 567 h 850"/>
                  <a:gd name="T34" fmla="*/ 794 w 1587"/>
                  <a:gd name="T35" fmla="*/ 567 h 850"/>
                  <a:gd name="T36" fmla="*/ 794 w 1587"/>
                  <a:gd name="T37" fmla="*/ 680 h 850"/>
                  <a:gd name="T38" fmla="*/ 737 w 1587"/>
                  <a:gd name="T39" fmla="*/ 680 h 850"/>
                  <a:gd name="T40" fmla="*/ 737 w 1587"/>
                  <a:gd name="T41" fmla="*/ 737 h 850"/>
                  <a:gd name="T42" fmla="*/ 680 w 1587"/>
                  <a:gd name="T43" fmla="*/ 737 h 850"/>
                  <a:gd name="T44" fmla="*/ 680 w 1587"/>
                  <a:gd name="T45" fmla="*/ 850 h 850"/>
                  <a:gd name="T46" fmla="*/ 1077 w 1587"/>
                  <a:gd name="T47" fmla="*/ 850 h 850"/>
                  <a:gd name="T48" fmla="*/ 1077 w 1587"/>
                  <a:gd name="T49" fmla="*/ 794 h 850"/>
                  <a:gd name="T50" fmla="*/ 1191 w 1587"/>
                  <a:gd name="T51" fmla="*/ 794 h 850"/>
                  <a:gd name="T52" fmla="*/ 1191 w 1587"/>
                  <a:gd name="T53" fmla="*/ 680 h 850"/>
                  <a:gd name="T54" fmla="*/ 1247 w 1587"/>
                  <a:gd name="T55" fmla="*/ 680 h 850"/>
                  <a:gd name="T56" fmla="*/ 1247 w 1587"/>
                  <a:gd name="T57" fmla="*/ 624 h 850"/>
                  <a:gd name="T58" fmla="*/ 1304 w 1587"/>
                  <a:gd name="T59" fmla="*/ 624 h 850"/>
                  <a:gd name="T60" fmla="*/ 1361 w 1587"/>
                  <a:gd name="T61" fmla="*/ 624 h 850"/>
                  <a:gd name="T62" fmla="*/ 1361 w 1587"/>
                  <a:gd name="T63" fmla="*/ 510 h 850"/>
                  <a:gd name="T64" fmla="*/ 1417 w 1587"/>
                  <a:gd name="T65" fmla="*/ 510 h 850"/>
                  <a:gd name="T66" fmla="*/ 1417 w 1587"/>
                  <a:gd name="T67" fmla="*/ 454 h 850"/>
                  <a:gd name="T68" fmla="*/ 1587 w 1587"/>
                  <a:gd name="T69" fmla="*/ 454 h 850"/>
                  <a:gd name="T70" fmla="*/ 1587 w 1587"/>
                  <a:gd name="T71" fmla="*/ 283 h 850"/>
                  <a:gd name="T72" fmla="*/ 1531 w 1587"/>
                  <a:gd name="T73" fmla="*/ 283 h 850"/>
                  <a:gd name="T74" fmla="*/ 1531 w 1587"/>
                  <a:gd name="T75" fmla="*/ 227 h 850"/>
                  <a:gd name="T76" fmla="*/ 1587 w 1587"/>
                  <a:gd name="T77" fmla="*/ 227 h 850"/>
                  <a:gd name="T78" fmla="*/ 1587 w 1587"/>
                  <a:gd name="T79" fmla="*/ 113 h 850"/>
                  <a:gd name="T80" fmla="*/ 1531 w 1587"/>
                  <a:gd name="T81" fmla="*/ 113 h 850"/>
                  <a:gd name="T82" fmla="*/ 1531 w 1587"/>
                  <a:gd name="T83" fmla="*/ 57 h 850"/>
                  <a:gd name="T84" fmla="*/ 1191 w 1587"/>
                  <a:gd name="T85" fmla="*/ 57 h 850"/>
                  <a:gd name="T86" fmla="*/ 1191 w 1587"/>
                  <a:gd name="T87" fmla="*/ 170 h 850"/>
                  <a:gd name="T88" fmla="*/ 1134 w 1587"/>
                  <a:gd name="T89" fmla="*/ 170 h 850"/>
                  <a:gd name="T90" fmla="*/ 1134 w 1587"/>
                  <a:gd name="T91" fmla="*/ 227 h 850"/>
                  <a:gd name="T92" fmla="*/ 1077 w 1587"/>
                  <a:gd name="T93" fmla="*/ 227 h 850"/>
                  <a:gd name="T94" fmla="*/ 1077 w 1587"/>
                  <a:gd name="T95" fmla="*/ 283 h 850"/>
                  <a:gd name="T96" fmla="*/ 1020 w 1587"/>
                  <a:gd name="T97" fmla="*/ 283 h 850"/>
                  <a:gd name="T98" fmla="*/ 1020 w 1587"/>
                  <a:gd name="T99" fmla="*/ 227 h 850"/>
                  <a:gd name="T100" fmla="*/ 964 w 1587"/>
                  <a:gd name="T101" fmla="*/ 227 h 850"/>
                  <a:gd name="T102" fmla="*/ 964 w 1587"/>
                  <a:gd name="T103" fmla="*/ 170 h 850"/>
                  <a:gd name="T104" fmla="*/ 850 w 1587"/>
                  <a:gd name="T105" fmla="*/ 170 h 850"/>
                  <a:gd name="T106" fmla="*/ 850 w 1587"/>
                  <a:gd name="T107" fmla="*/ 57 h 850"/>
                  <a:gd name="T108" fmla="*/ 737 w 1587"/>
                  <a:gd name="T109" fmla="*/ 57 h 850"/>
                  <a:gd name="T110" fmla="*/ 737 w 1587"/>
                  <a:gd name="T111" fmla="*/ 113 h 850"/>
                  <a:gd name="T112" fmla="*/ 680 w 1587"/>
                  <a:gd name="T113" fmla="*/ 113 h 850"/>
                  <a:gd name="T114" fmla="*/ 680 w 1587"/>
                  <a:gd name="T115" fmla="*/ 57 h 850"/>
                  <a:gd name="T116" fmla="*/ 624 w 1587"/>
                  <a:gd name="T117" fmla="*/ 57 h 850"/>
                  <a:gd name="T118" fmla="*/ 624 w 1587"/>
                  <a:gd name="T119" fmla="*/ 0 h 850"/>
                  <a:gd name="T120" fmla="*/ 510 w 1587"/>
                  <a:gd name="T121" fmla="*/ 0 h 850"/>
                  <a:gd name="T122" fmla="*/ 510 w 1587"/>
                  <a:gd name="T123" fmla="*/ 57 h 850"/>
                  <a:gd name="T124" fmla="*/ 397 w 1587"/>
                  <a:gd name="T125" fmla="*/ 5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7" h="850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1077" y="850"/>
                    </a:lnTo>
                    <a:lnTo>
                      <a:pt x="1077" y="794"/>
                    </a:lnTo>
                    <a:lnTo>
                      <a:pt x="1191" y="794"/>
                    </a:lnTo>
                    <a:lnTo>
                      <a:pt x="1191" y="680"/>
                    </a:lnTo>
                    <a:lnTo>
                      <a:pt x="1247" y="680"/>
                    </a:lnTo>
                    <a:lnTo>
                      <a:pt x="1247" y="624"/>
                    </a:lnTo>
                    <a:lnTo>
                      <a:pt x="1304" y="624"/>
                    </a:lnTo>
                    <a:lnTo>
                      <a:pt x="1361" y="624"/>
                    </a:lnTo>
                    <a:lnTo>
                      <a:pt x="1361" y="510"/>
                    </a:lnTo>
                    <a:lnTo>
                      <a:pt x="1417" y="510"/>
                    </a:lnTo>
                    <a:lnTo>
                      <a:pt x="1417" y="454"/>
                    </a:lnTo>
                    <a:lnTo>
                      <a:pt x="1587" y="454"/>
                    </a:lnTo>
                    <a:lnTo>
                      <a:pt x="1587" y="283"/>
                    </a:lnTo>
                    <a:lnTo>
                      <a:pt x="1531" y="283"/>
                    </a:lnTo>
                    <a:lnTo>
                      <a:pt x="1531" y="227"/>
                    </a:lnTo>
                    <a:lnTo>
                      <a:pt x="1587" y="227"/>
                    </a:lnTo>
                    <a:lnTo>
                      <a:pt x="1587" y="113"/>
                    </a:lnTo>
                    <a:lnTo>
                      <a:pt x="1531" y="113"/>
                    </a:lnTo>
                    <a:lnTo>
                      <a:pt x="1531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B0563C41-4B43-4D27-9433-2FCB8E571ADB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7A9A563A-C054-4663-B9A5-40C25FD5622A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93" name="直線コネクタ 192">
            <a:extLst>
              <a:ext uri="{FF2B5EF4-FFF2-40B4-BE49-F238E27FC236}">
                <a16:creationId xmlns:a16="http://schemas.microsoft.com/office/drawing/2014/main" id="{48AAE530-2EB1-496B-92C2-F6DDD2E94828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764">
            <a:extLst>
              <a:ext uri="{FF2B5EF4-FFF2-40B4-BE49-F238E27FC236}">
                <a16:creationId xmlns:a16="http://schemas.microsoft.com/office/drawing/2014/main" id="{C8687F6B-2AA2-41AC-ADB2-E9B768A0C393}"/>
              </a:ext>
            </a:extLst>
          </p:cNvPr>
          <p:cNvGrpSpPr>
            <a:grpSpLocks/>
          </p:cNvGrpSpPr>
          <p:nvPr/>
        </p:nvGrpSpPr>
        <p:grpSpPr bwMode="auto">
          <a:xfrm>
            <a:off x="1089690" y="3236233"/>
            <a:ext cx="2636385" cy="1897064"/>
            <a:chOff x="1424" y="2854"/>
            <a:chExt cx="2325" cy="1673"/>
          </a:xfrm>
        </p:grpSpPr>
        <p:sp>
          <p:nvSpPr>
            <p:cNvPr id="195" name="Freeform 698">
              <a:extLst>
                <a:ext uri="{FF2B5EF4-FFF2-40B4-BE49-F238E27FC236}">
                  <a16:creationId xmlns:a16="http://schemas.microsoft.com/office/drawing/2014/main" id="{499CDD50-0D4D-4A49-8635-1690C8555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854"/>
              <a:ext cx="1588" cy="879"/>
            </a:xfrm>
            <a:custGeom>
              <a:avLst/>
              <a:gdLst>
                <a:gd name="T0" fmla="*/ 28 w 1588"/>
                <a:gd name="T1" fmla="*/ 567 h 879"/>
                <a:gd name="T2" fmla="*/ 283 w 1588"/>
                <a:gd name="T3" fmla="*/ 652 h 879"/>
                <a:gd name="T4" fmla="*/ 652 w 1588"/>
                <a:gd name="T5" fmla="*/ 652 h 879"/>
                <a:gd name="T6" fmla="*/ 822 w 1588"/>
                <a:gd name="T7" fmla="*/ 595 h 879"/>
                <a:gd name="T8" fmla="*/ 652 w 1588"/>
                <a:gd name="T9" fmla="*/ 794 h 879"/>
                <a:gd name="T10" fmla="*/ 879 w 1588"/>
                <a:gd name="T11" fmla="*/ 850 h 879"/>
                <a:gd name="T12" fmla="*/ 1162 w 1588"/>
                <a:gd name="T13" fmla="*/ 794 h 879"/>
                <a:gd name="T14" fmla="*/ 1162 w 1588"/>
                <a:gd name="T15" fmla="*/ 709 h 879"/>
                <a:gd name="T16" fmla="*/ 1276 w 1588"/>
                <a:gd name="T17" fmla="*/ 595 h 879"/>
                <a:gd name="T18" fmla="*/ 1389 w 1588"/>
                <a:gd name="T19" fmla="*/ 510 h 879"/>
                <a:gd name="T20" fmla="*/ 1531 w 1588"/>
                <a:gd name="T21" fmla="*/ 482 h 879"/>
                <a:gd name="T22" fmla="*/ 1588 w 1588"/>
                <a:gd name="T23" fmla="*/ 425 h 879"/>
                <a:gd name="T24" fmla="*/ 1588 w 1588"/>
                <a:gd name="T25" fmla="*/ 368 h 879"/>
                <a:gd name="T26" fmla="*/ 1588 w 1588"/>
                <a:gd name="T27" fmla="*/ 283 h 879"/>
                <a:gd name="T28" fmla="*/ 1588 w 1588"/>
                <a:gd name="T29" fmla="*/ 170 h 879"/>
                <a:gd name="T30" fmla="*/ 1446 w 1588"/>
                <a:gd name="T31" fmla="*/ 28 h 879"/>
                <a:gd name="T32" fmla="*/ 1361 w 1588"/>
                <a:gd name="T33" fmla="*/ 57 h 879"/>
                <a:gd name="T34" fmla="*/ 1219 w 1588"/>
                <a:gd name="T35" fmla="*/ 57 h 879"/>
                <a:gd name="T36" fmla="*/ 1191 w 1588"/>
                <a:gd name="T37" fmla="*/ 142 h 879"/>
                <a:gd name="T38" fmla="*/ 1134 w 1588"/>
                <a:gd name="T39" fmla="*/ 142 h 879"/>
                <a:gd name="T40" fmla="*/ 1106 w 1588"/>
                <a:gd name="T41" fmla="*/ 227 h 879"/>
                <a:gd name="T42" fmla="*/ 992 w 1588"/>
                <a:gd name="T43" fmla="*/ 198 h 879"/>
                <a:gd name="T44" fmla="*/ 907 w 1588"/>
                <a:gd name="T45" fmla="*/ 170 h 879"/>
                <a:gd name="T46" fmla="*/ 850 w 1588"/>
                <a:gd name="T47" fmla="*/ 85 h 879"/>
                <a:gd name="T48" fmla="*/ 765 w 1588"/>
                <a:gd name="T49" fmla="*/ 85 h 879"/>
                <a:gd name="T50" fmla="*/ 652 w 1588"/>
                <a:gd name="T51" fmla="*/ 28 h 879"/>
                <a:gd name="T52" fmla="*/ 425 w 1588"/>
                <a:gd name="T53" fmla="*/ 113 h 879"/>
                <a:gd name="T54" fmla="*/ 255 w 1588"/>
                <a:gd name="T55" fmla="*/ 57 h 879"/>
                <a:gd name="T56" fmla="*/ 198 w 1588"/>
                <a:gd name="T57" fmla="*/ 255 h 879"/>
                <a:gd name="T58" fmla="*/ 198 w 1588"/>
                <a:gd name="T59" fmla="*/ 340 h 879"/>
                <a:gd name="T60" fmla="*/ 113 w 1588"/>
                <a:gd name="T61" fmla="*/ 368 h 879"/>
                <a:gd name="T62" fmla="*/ 0 w 1588"/>
                <a:gd name="T63" fmla="*/ 48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8" h="879">
                  <a:moveTo>
                    <a:pt x="0" y="482"/>
                  </a:moveTo>
                  <a:lnTo>
                    <a:pt x="28" y="567"/>
                  </a:lnTo>
                  <a:lnTo>
                    <a:pt x="198" y="567"/>
                  </a:lnTo>
                  <a:lnTo>
                    <a:pt x="283" y="652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39"/>
                  </a:lnTo>
                  <a:lnTo>
                    <a:pt x="822" y="595"/>
                  </a:lnTo>
                  <a:lnTo>
                    <a:pt x="737" y="737"/>
                  </a:lnTo>
                  <a:lnTo>
                    <a:pt x="652" y="794"/>
                  </a:lnTo>
                  <a:lnTo>
                    <a:pt x="680" y="822"/>
                  </a:lnTo>
                  <a:lnTo>
                    <a:pt x="879" y="850"/>
                  </a:lnTo>
                  <a:lnTo>
                    <a:pt x="907" y="879"/>
                  </a:lnTo>
                  <a:lnTo>
                    <a:pt x="1162" y="794"/>
                  </a:lnTo>
                  <a:lnTo>
                    <a:pt x="1219" y="737"/>
                  </a:lnTo>
                  <a:lnTo>
                    <a:pt x="1162" y="709"/>
                  </a:lnTo>
                  <a:lnTo>
                    <a:pt x="1247" y="652"/>
                  </a:lnTo>
                  <a:lnTo>
                    <a:pt x="1276" y="595"/>
                  </a:lnTo>
                  <a:lnTo>
                    <a:pt x="1389" y="595"/>
                  </a:lnTo>
                  <a:lnTo>
                    <a:pt x="1389" y="510"/>
                  </a:lnTo>
                  <a:lnTo>
                    <a:pt x="1474" y="453"/>
                  </a:lnTo>
                  <a:lnTo>
                    <a:pt x="1531" y="482"/>
                  </a:lnTo>
                  <a:lnTo>
                    <a:pt x="1559" y="482"/>
                  </a:lnTo>
                  <a:lnTo>
                    <a:pt x="1588" y="425"/>
                  </a:lnTo>
                  <a:lnTo>
                    <a:pt x="1559" y="397"/>
                  </a:lnTo>
                  <a:lnTo>
                    <a:pt x="1588" y="368"/>
                  </a:lnTo>
                  <a:lnTo>
                    <a:pt x="1559" y="312"/>
                  </a:lnTo>
                  <a:lnTo>
                    <a:pt x="1588" y="283"/>
                  </a:lnTo>
                  <a:lnTo>
                    <a:pt x="1531" y="255"/>
                  </a:lnTo>
                  <a:lnTo>
                    <a:pt x="1588" y="170"/>
                  </a:lnTo>
                  <a:lnTo>
                    <a:pt x="1531" y="57"/>
                  </a:lnTo>
                  <a:lnTo>
                    <a:pt x="1446" y="28"/>
                  </a:lnTo>
                  <a:lnTo>
                    <a:pt x="1417" y="85"/>
                  </a:lnTo>
                  <a:lnTo>
                    <a:pt x="1361" y="57"/>
                  </a:lnTo>
                  <a:lnTo>
                    <a:pt x="1332" y="85"/>
                  </a:lnTo>
                  <a:lnTo>
                    <a:pt x="1219" y="57"/>
                  </a:lnTo>
                  <a:lnTo>
                    <a:pt x="1191" y="85"/>
                  </a:lnTo>
                  <a:lnTo>
                    <a:pt x="1191" y="142"/>
                  </a:lnTo>
                  <a:lnTo>
                    <a:pt x="1162" y="170"/>
                  </a:lnTo>
                  <a:lnTo>
                    <a:pt x="1134" y="142"/>
                  </a:lnTo>
                  <a:lnTo>
                    <a:pt x="1106" y="170"/>
                  </a:lnTo>
                  <a:lnTo>
                    <a:pt x="1106" y="227"/>
                  </a:lnTo>
                  <a:lnTo>
                    <a:pt x="1049" y="283"/>
                  </a:lnTo>
                  <a:lnTo>
                    <a:pt x="992" y="198"/>
                  </a:lnTo>
                  <a:lnTo>
                    <a:pt x="964" y="198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85"/>
                  </a:lnTo>
                  <a:lnTo>
                    <a:pt x="794" y="28"/>
                  </a:lnTo>
                  <a:lnTo>
                    <a:pt x="765" y="85"/>
                  </a:lnTo>
                  <a:lnTo>
                    <a:pt x="709" y="85"/>
                  </a:lnTo>
                  <a:lnTo>
                    <a:pt x="652" y="28"/>
                  </a:lnTo>
                  <a:lnTo>
                    <a:pt x="567" y="0"/>
                  </a:lnTo>
                  <a:lnTo>
                    <a:pt x="425" y="113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13" y="368"/>
                  </a:lnTo>
                  <a:lnTo>
                    <a:pt x="85" y="425"/>
                  </a:lnTo>
                  <a:lnTo>
                    <a:pt x="0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96" name="Freeform 699">
              <a:extLst>
                <a:ext uri="{FF2B5EF4-FFF2-40B4-BE49-F238E27FC236}">
                  <a16:creationId xmlns:a16="http://schemas.microsoft.com/office/drawing/2014/main" id="{D911D238-51F5-4C1A-9A2D-CD7C180CF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3648"/>
              <a:ext cx="737" cy="879"/>
            </a:xfrm>
            <a:custGeom>
              <a:avLst/>
              <a:gdLst>
                <a:gd name="T0" fmla="*/ 198 w 737"/>
                <a:gd name="T1" fmla="*/ 85 h 879"/>
                <a:gd name="T2" fmla="*/ 453 w 737"/>
                <a:gd name="T3" fmla="*/ 0 h 879"/>
                <a:gd name="T4" fmla="*/ 453 w 737"/>
                <a:gd name="T5" fmla="*/ 85 h 879"/>
                <a:gd name="T6" fmla="*/ 482 w 737"/>
                <a:gd name="T7" fmla="*/ 85 h 879"/>
                <a:gd name="T8" fmla="*/ 538 w 737"/>
                <a:gd name="T9" fmla="*/ 141 h 879"/>
                <a:gd name="T10" fmla="*/ 595 w 737"/>
                <a:gd name="T11" fmla="*/ 113 h 879"/>
                <a:gd name="T12" fmla="*/ 652 w 737"/>
                <a:gd name="T13" fmla="*/ 198 h 879"/>
                <a:gd name="T14" fmla="*/ 680 w 737"/>
                <a:gd name="T15" fmla="*/ 141 h 879"/>
                <a:gd name="T16" fmla="*/ 737 w 737"/>
                <a:gd name="T17" fmla="*/ 198 h 879"/>
                <a:gd name="T18" fmla="*/ 623 w 737"/>
                <a:gd name="T19" fmla="*/ 368 h 879"/>
                <a:gd name="T20" fmla="*/ 680 w 737"/>
                <a:gd name="T21" fmla="*/ 397 h 879"/>
                <a:gd name="T22" fmla="*/ 652 w 737"/>
                <a:gd name="T23" fmla="*/ 453 h 879"/>
                <a:gd name="T24" fmla="*/ 708 w 737"/>
                <a:gd name="T25" fmla="*/ 538 h 879"/>
                <a:gd name="T26" fmla="*/ 652 w 737"/>
                <a:gd name="T27" fmla="*/ 567 h 879"/>
                <a:gd name="T28" fmla="*/ 652 w 737"/>
                <a:gd name="T29" fmla="*/ 623 h 879"/>
                <a:gd name="T30" fmla="*/ 567 w 737"/>
                <a:gd name="T31" fmla="*/ 652 h 879"/>
                <a:gd name="T32" fmla="*/ 567 w 737"/>
                <a:gd name="T33" fmla="*/ 595 h 879"/>
                <a:gd name="T34" fmla="*/ 538 w 737"/>
                <a:gd name="T35" fmla="*/ 538 h 879"/>
                <a:gd name="T36" fmla="*/ 453 w 737"/>
                <a:gd name="T37" fmla="*/ 482 h 879"/>
                <a:gd name="T38" fmla="*/ 340 w 737"/>
                <a:gd name="T39" fmla="*/ 510 h 879"/>
                <a:gd name="T40" fmla="*/ 255 w 737"/>
                <a:gd name="T41" fmla="*/ 482 h 879"/>
                <a:gd name="T42" fmla="*/ 170 w 737"/>
                <a:gd name="T43" fmla="*/ 482 h 879"/>
                <a:gd name="T44" fmla="*/ 113 w 737"/>
                <a:gd name="T45" fmla="*/ 538 h 879"/>
                <a:gd name="T46" fmla="*/ 141 w 737"/>
                <a:gd name="T47" fmla="*/ 595 h 879"/>
                <a:gd name="T48" fmla="*/ 198 w 737"/>
                <a:gd name="T49" fmla="*/ 567 h 879"/>
                <a:gd name="T50" fmla="*/ 253 w 737"/>
                <a:gd name="T51" fmla="*/ 681 h 879"/>
                <a:gd name="T52" fmla="*/ 255 w 737"/>
                <a:gd name="T53" fmla="*/ 793 h 879"/>
                <a:gd name="T54" fmla="*/ 255 w 737"/>
                <a:gd name="T55" fmla="*/ 879 h 879"/>
                <a:gd name="T56" fmla="*/ 141 w 737"/>
                <a:gd name="T57" fmla="*/ 850 h 879"/>
                <a:gd name="T58" fmla="*/ 113 w 737"/>
                <a:gd name="T59" fmla="*/ 737 h 879"/>
                <a:gd name="T60" fmla="*/ 85 w 737"/>
                <a:gd name="T61" fmla="*/ 708 h 879"/>
                <a:gd name="T62" fmla="*/ 85 w 737"/>
                <a:gd name="T63" fmla="*/ 595 h 879"/>
                <a:gd name="T64" fmla="*/ 56 w 737"/>
                <a:gd name="T65" fmla="*/ 567 h 879"/>
                <a:gd name="T66" fmla="*/ 0 w 737"/>
                <a:gd name="T67" fmla="*/ 623 h 879"/>
                <a:gd name="T68" fmla="*/ 0 w 737"/>
                <a:gd name="T69" fmla="*/ 510 h 879"/>
                <a:gd name="T70" fmla="*/ 56 w 737"/>
                <a:gd name="T71" fmla="*/ 510 h 879"/>
                <a:gd name="T72" fmla="*/ 113 w 737"/>
                <a:gd name="T73" fmla="*/ 425 h 879"/>
                <a:gd name="T74" fmla="*/ 170 w 737"/>
                <a:gd name="T75" fmla="*/ 283 h 879"/>
                <a:gd name="T76" fmla="*/ 141 w 737"/>
                <a:gd name="T77" fmla="*/ 255 h 879"/>
                <a:gd name="T78" fmla="*/ 56 w 737"/>
                <a:gd name="T79" fmla="*/ 312 h 879"/>
                <a:gd name="T80" fmla="*/ 85 w 737"/>
                <a:gd name="T81" fmla="*/ 226 h 879"/>
                <a:gd name="T82" fmla="*/ 170 w 737"/>
                <a:gd name="T83" fmla="*/ 170 h 879"/>
                <a:gd name="T84" fmla="*/ 198 w 737"/>
                <a:gd name="T85" fmla="*/ 85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879">
                  <a:moveTo>
                    <a:pt x="198" y="85"/>
                  </a:moveTo>
                  <a:lnTo>
                    <a:pt x="453" y="0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41"/>
                  </a:lnTo>
                  <a:lnTo>
                    <a:pt x="595" y="113"/>
                  </a:lnTo>
                  <a:lnTo>
                    <a:pt x="652" y="198"/>
                  </a:lnTo>
                  <a:lnTo>
                    <a:pt x="680" y="141"/>
                  </a:lnTo>
                  <a:lnTo>
                    <a:pt x="737" y="198"/>
                  </a:lnTo>
                  <a:lnTo>
                    <a:pt x="623" y="368"/>
                  </a:lnTo>
                  <a:lnTo>
                    <a:pt x="680" y="397"/>
                  </a:lnTo>
                  <a:lnTo>
                    <a:pt x="652" y="453"/>
                  </a:lnTo>
                  <a:lnTo>
                    <a:pt x="708" y="538"/>
                  </a:lnTo>
                  <a:lnTo>
                    <a:pt x="652" y="567"/>
                  </a:lnTo>
                  <a:lnTo>
                    <a:pt x="652" y="623"/>
                  </a:lnTo>
                  <a:lnTo>
                    <a:pt x="567" y="652"/>
                  </a:lnTo>
                  <a:lnTo>
                    <a:pt x="567" y="595"/>
                  </a:lnTo>
                  <a:lnTo>
                    <a:pt x="538" y="538"/>
                  </a:lnTo>
                  <a:lnTo>
                    <a:pt x="453" y="482"/>
                  </a:lnTo>
                  <a:lnTo>
                    <a:pt x="340" y="510"/>
                  </a:lnTo>
                  <a:lnTo>
                    <a:pt x="255" y="482"/>
                  </a:lnTo>
                  <a:lnTo>
                    <a:pt x="170" y="482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198" y="567"/>
                  </a:lnTo>
                  <a:lnTo>
                    <a:pt x="253" y="681"/>
                  </a:lnTo>
                  <a:lnTo>
                    <a:pt x="255" y="793"/>
                  </a:lnTo>
                  <a:lnTo>
                    <a:pt x="255" y="879"/>
                  </a:lnTo>
                  <a:lnTo>
                    <a:pt x="141" y="850"/>
                  </a:lnTo>
                  <a:lnTo>
                    <a:pt x="113" y="737"/>
                  </a:lnTo>
                  <a:lnTo>
                    <a:pt x="85" y="708"/>
                  </a:lnTo>
                  <a:lnTo>
                    <a:pt x="85" y="595"/>
                  </a:lnTo>
                  <a:lnTo>
                    <a:pt x="56" y="567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170" y="283"/>
                  </a:lnTo>
                  <a:lnTo>
                    <a:pt x="141" y="255"/>
                  </a:lnTo>
                  <a:lnTo>
                    <a:pt x="56" y="312"/>
                  </a:lnTo>
                  <a:lnTo>
                    <a:pt x="85" y="226"/>
                  </a:lnTo>
                  <a:lnTo>
                    <a:pt x="170" y="170"/>
                  </a:lnTo>
                  <a:lnTo>
                    <a:pt x="198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97" name="Freeform 712">
              <a:extLst>
                <a:ext uri="{FF2B5EF4-FFF2-40B4-BE49-F238E27FC236}">
                  <a16:creationId xmlns:a16="http://schemas.microsoft.com/office/drawing/2014/main" id="{13D8728A-BFC1-47B9-BF44-8CA0023C3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4073"/>
              <a:ext cx="170" cy="227"/>
            </a:xfrm>
            <a:custGeom>
              <a:avLst/>
              <a:gdLst>
                <a:gd name="T0" fmla="*/ 141 w 170"/>
                <a:gd name="T1" fmla="*/ 0 h 227"/>
                <a:gd name="T2" fmla="*/ 56 w 170"/>
                <a:gd name="T3" fmla="*/ 0 h 227"/>
                <a:gd name="T4" fmla="*/ 0 w 170"/>
                <a:gd name="T5" fmla="*/ 85 h 227"/>
                <a:gd name="T6" fmla="*/ 0 w 170"/>
                <a:gd name="T7" fmla="*/ 227 h 227"/>
                <a:gd name="T8" fmla="*/ 56 w 170"/>
                <a:gd name="T9" fmla="*/ 198 h 227"/>
                <a:gd name="T10" fmla="*/ 113 w 170"/>
                <a:gd name="T11" fmla="*/ 227 h 227"/>
                <a:gd name="T12" fmla="*/ 141 w 170"/>
                <a:gd name="T13" fmla="*/ 198 h 227"/>
                <a:gd name="T14" fmla="*/ 170 w 170"/>
                <a:gd name="T15" fmla="*/ 85 h 227"/>
                <a:gd name="T16" fmla="*/ 141 w 17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56" y="0"/>
                  </a:lnTo>
                  <a:lnTo>
                    <a:pt x="0" y="85"/>
                  </a:lnTo>
                  <a:lnTo>
                    <a:pt x="0" y="227"/>
                  </a:lnTo>
                  <a:lnTo>
                    <a:pt x="56" y="198"/>
                  </a:lnTo>
                  <a:lnTo>
                    <a:pt x="113" y="227"/>
                  </a:lnTo>
                  <a:lnTo>
                    <a:pt x="141" y="198"/>
                  </a:lnTo>
                  <a:lnTo>
                    <a:pt x="170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98" name="Freeform 713">
              <a:extLst>
                <a:ext uri="{FF2B5EF4-FFF2-40B4-BE49-F238E27FC236}">
                  <a16:creationId xmlns:a16="http://schemas.microsoft.com/office/drawing/2014/main" id="{B6B3B75B-75B5-4E0D-A25C-44972CA15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67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42 w 397"/>
                <a:gd name="T3" fmla="*/ 57 h 397"/>
                <a:gd name="T4" fmla="*/ 142 w 397"/>
                <a:gd name="T5" fmla="*/ 113 h 397"/>
                <a:gd name="T6" fmla="*/ 85 w 397"/>
                <a:gd name="T7" fmla="*/ 170 h 397"/>
                <a:gd name="T8" fmla="*/ 0 w 397"/>
                <a:gd name="T9" fmla="*/ 312 h 397"/>
                <a:gd name="T10" fmla="*/ 85 w 397"/>
                <a:gd name="T11" fmla="*/ 397 h 397"/>
                <a:gd name="T12" fmla="*/ 170 w 397"/>
                <a:gd name="T13" fmla="*/ 397 h 397"/>
                <a:gd name="T14" fmla="*/ 199 w 397"/>
                <a:gd name="T15" fmla="*/ 340 h 397"/>
                <a:gd name="T16" fmla="*/ 227 w 397"/>
                <a:gd name="T17" fmla="*/ 340 h 397"/>
                <a:gd name="T18" fmla="*/ 255 w 397"/>
                <a:gd name="T19" fmla="*/ 284 h 397"/>
                <a:gd name="T20" fmla="*/ 284 w 397"/>
                <a:gd name="T21" fmla="*/ 198 h 397"/>
                <a:gd name="T22" fmla="*/ 369 w 397"/>
                <a:gd name="T23" fmla="*/ 142 h 397"/>
                <a:gd name="T24" fmla="*/ 397 w 397"/>
                <a:gd name="T25" fmla="*/ 57 h 397"/>
                <a:gd name="T26" fmla="*/ 369 w 397"/>
                <a:gd name="T27" fmla="*/ 28 h 397"/>
                <a:gd name="T28" fmla="*/ 170 w 39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42" y="57"/>
                  </a:lnTo>
                  <a:lnTo>
                    <a:pt x="142" y="113"/>
                  </a:lnTo>
                  <a:lnTo>
                    <a:pt x="85" y="170"/>
                  </a:lnTo>
                  <a:lnTo>
                    <a:pt x="0" y="312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284"/>
                  </a:lnTo>
                  <a:lnTo>
                    <a:pt x="284" y="198"/>
                  </a:lnTo>
                  <a:lnTo>
                    <a:pt x="369" y="142"/>
                  </a:lnTo>
                  <a:lnTo>
                    <a:pt x="397" y="57"/>
                  </a:lnTo>
                  <a:lnTo>
                    <a:pt x="369" y="28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199" name="Freeform 714">
              <a:extLst>
                <a:ext uri="{FF2B5EF4-FFF2-40B4-BE49-F238E27FC236}">
                  <a16:creationId xmlns:a16="http://schemas.microsoft.com/office/drawing/2014/main" id="{FCCE6517-A803-4C2F-8929-9A2D08A1B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988"/>
              <a:ext cx="198" cy="368"/>
            </a:xfrm>
            <a:custGeom>
              <a:avLst/>
              <a:gdLst>
                <a:gd name="T0" fmla="*/ 113 w 198"/>
                <a:gd name="T1" fmla="*/ 0 h 368"/>
                <a:gd name="T2" fmla="*/ 0 w 198"/>
                <a:gd name="T3" fmla="*/ 255 h 368"/>
                <a:gd name="T4" fmla="*/ 28 w 198"/>
                <a:gd name="T5" fmla="*/ 283 h 368"/>
                <a:gd name="T6" fmla="*/ 85 w 198"/>
                <a:gd name="T7" fmla="*/ 227 h 368"/>
                <a:gd name="T8" fmla="*/ 28 w 198"/>
                <a:gd name="T9" fmla="*/ 312 h 368"/>
                <a:gd name="T10" fmla="*/ 28 w 198"/>
                <a:gd name="T11" fmla="*/ 368 h 368"/>
                <a:gd name="T12" fmla="*/ 85 w 198"/>
                <a:gd name="T13" fmla="*/ 312 h 368"/>
                <a:gd name="T14" fmla="*/ 142 w 198"/>
                <a:gd name="T15" fmla="*/ 312 h 368"/>
                <a:gd name="T16" fmla="*/ 142 w 198"/>
                <a:gd name="T17" fmla="*/ 170 h 368"/>
                <a:gd name="T18" fmla="*/ 198 w 198"/>
                <a:gd name="T19" fmla="*/ 85 h 368"/>
                <a:gd name="T20" fmla="*/ 113 w 198"/>
                <a:gd name="T2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368">
                  <a:moveTo>
                    <a:pt x="113" y="0"/>
                  </a:moveTo>
                  <a:lnTo>
                    <a:pt x="0" y="255"/>
                  </a:lnTo>
                  <a:lnTo>
                    <a:pt x="28" y="283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142" y="312"/>
                  </a:lnTo>
                  <a:lnTo>
                    <a:pt x="142" y="170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0" name="Freeform 715">
              <a:extLst>
                <a:ext uri="{FF2B5EF4-FFF2-40B4-BE49-F238E27FC236}">
                  <a16:creationId xmlns:a16="http://schemas.microsoft.com/office/drawing/2014/main" id="{056B142B-E9A9-4761-B87F-AEBD1AC85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3988"/>
              <a:ext cx="397" cy="283"/>
            </a:xfrm>
            <a:custGeom>
              <a:avLst/>
              <a:gdLst>
                <a:gd name="T0" fmla="*/ 397 w 397"/>
                <a:gd name="T1" fmla="*/ 0 h 283"/>
                <a:gd name="T2" fmla="*/ 199 w 397"/>
                <a:gd name="T3" fmla="*/ 0 h 283"/>
                <a:gd name="T4" fmla="*/ 142 w 397"/>
                <a:gd name="T5" fmla="*/ 28 h 283"/>
                <a:gd name="T6" fmla="*/ 114 w 397"/>
                <a:gd name="T7" fmla="*/ 113 h 283"/>
                <a:gd name="T8" fmla="*/ 29 w 397"/>
                <a:gd name="T9" fmla="*/ 170 h 283"/>
                <a:gd name="T10" fmla="*/ 0 w 397"/>
                <a:gd name="T11" fmla="*/ 227 h 283"/>
                <a:gd name="T12" fmla="*/ 57 w 397"/>
                <a:gd name="T13" fmla="*/ 255 h 283"/>
                <a:gd name="T14" fmla="*/ 170 w 397"/>
                <a:gd name="T15" fmla="*/ 255 h 283"/>
                <a:gd name="T16" fmla="*/ 170 w 397"/>
                <a:gd name="T17" fmla="*/ 283 h 283"/>
                <a:gd name="T18" fmla="*/ 227 w 397"/>
                <a:gd name="T19" fmla="*/ 283 h 283"/>
                <a:gd name="T20" fmla="*/ 284 w 397"/>
                <a:gd name="T21" fmla="*/ 283 h 283"/>
                <a:gd name="T22" fmla="*/ 284 w 397"/>
                <a:gd name="T23" fmla="*/ 255 h 283"/>
                <a:gd name="T24" fmla="*/ 397 w 397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3">
                  <a:moveTo>
                    <a:pt x="397" y="0"/>
                  </a:moveTo>
                  <a:lnTo>
                    <a:pt x="199" y="0"/>
                  </a:lnTo>
                  <a:lnTo>
                    <a:pt x="142" y="28"/>
                  </a:lnTo>
                  <a:lnTo>
                    <a:pt x="114" y="113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170" y="255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5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1" name="Freeform 717">
              <a:extLst>
                <a:ext uri="{FF2B5EF4-FFF2-40B4-BE49-F238E27FC236}">
                  <a16:creationId xmlns:a16="http://schemas.microsoft.com/office/drawing/2014/main" id="{A99A820E-3981-466D-8C4B-5166DA917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166"/>
              <a:ext cx="1049" cy="1162"/>
            </a:xfrm>
            <a:custGeom>
              <a:avLst/>
              <a:gdLst>
                <a:gd name="T0" fmla="*/ 850 w 1049"/>
                <a:gd name="T1" fmla="*/ 1049 h 1162"/>
                <a:gd name="T2" fmla="*/ 879 w 1049"/>
                <a:gd name="T3" fmla="*/ 1134 h 1162"/>
                <a:gd name="T4" fmla="*/ 822 w 1049"/>
                <a:gd name="T5" fmla="*/ 1162 h 1162"/>
                <a:gd name="T6" fmla="*/ 794 w 1049"/>
                <a:gd name="T7" fmla="*/ 1105 h 1162"/>
                <a:gd name="T8" fmla="*/ 737 w 1049"/>
                <a:gd name="T9" fmla="*/ 1105 h 1162"/>
                <a:gd name="T10" fmla="*/ 737 w 1049"/>
                <a:gd name="T11" fmla="*/ 1049 h 1162"/>
                <a:gd name="T12" fmla="*/ 680 w 1049"/>
                <a:gd name="T13" fmla="*/ 1049 h 1162"/>
                <a:gd name="T14" fmla="*/ 709 w 1049"/>
                <a:gd name="T15" fmla="*/ 1020 h 1162"/>
                <a:gd name="T16" fmla="*/ 652 w 1049"/>
                <a:gd name="T17" fmla="*/ 992 h 1162"/>
                <a:gd name="T18" fmla="*/ 595 w 1049"/>
                <a:gd name="T19" fmla="*/ 907 h 1162"/>
                <a:gd name="T20" fmla="*/ 624 w 1049"/>
                <a:gd name="T21" fmla="*/ 850 h 1162"/>
                <a:gd name="T22" fmla="*/ 595 w 1049"/>
                <a:gd name="T23" fmla="*/ 822 h 1162"/>
                <a:gd name="T24" fmla="*/ 595 w 1049"/>
                <a:gd name="T25" fmla="*/ 765 h 1162"/>
                <a:gd name="T26" fmla="*/ 538 w 1049"/>
                <a:gd name="T27" fmla="*/ 822 h 1162"/>
                <a:gd name="T28" fmla="*/ 538 w 1049"/>
                <a:gd name="T29" fmla="*/ 964 h 1162"/>
                <a:gd name="T30" fmla="*/ 453 w 1049"/>
                <a:gd name="T31" fmla="*/ 935 h 1162"/>
                <a:gd name="T32" fmla="*/ 453 w 1049"/>
                <a:gd name="T33" fmla="*/ 822 h 1162"/>
                <a:gd name="T34" fmla="*/ 397 w 1049"/>
                <a:gd name="T35" fmla="*/ 794 h 1162"/>
                <a:gd name="T36" fmla="*/ 340 w 1049"/>
                <a:gd name="T37" fmla="*/ 794 h 1162"/>
                <a:gd name="T38" fmla="*/ 312 w 1049"/>
                <a:gd name="T39" fmla="*/ 765 h 1162"/>
                <a:gd name="T40" fmla="*/ 255 w 1049"/>
                <a:gd name="T41" fmla="*/ 708 h 1162"/>
                <a:gd name="T42" fmla="*/ 198 w 1049"/>
                <a:gd name="T43" fmla="*/ 708 h 1162"/>
                <a:gd name="T44" fmla="*/ 142 w 1049"/>
                <a:gd name="T45" fmla="*/ 765 h 1162"/>
                <a:gd name="T46" fmla="*/ 57 w 1049"/>
                <a:gd name="T47" fmla="*/ 794 h 1162"/>
                <a:gd name="T48" fmla="*/ 57 w 1049"/>
                <a:gd name="T49" fmla="*/ 737 h 1162"/>
                <a:gd name="T50" fmla="*/ 28 w 1049"/>
                <a:gd name="T51" fmla="*/ 708 h 1162"/>
                <a:gd name="T52" fmla="*/ 57 w 1049"/>
                <a:gd name="T53" fmla="*/ 680 h 1162"/>
                <a:gd name="T54" fmla="*/ 0 w 1049"/>
                <a:gd name="T55" fmla="*/ 652 h 1162"/>
                <a:gd name="T56" fmla="*/ 0 w 1049"/>
                <a:gd name="T57" fmla="*/ 595 h 1162"/>
                <a:gd name="T58" fmla="*/ 57 w 1049"/>
                <a:gd name="T59" fmla="*/ 567 h 1162"/>
                <a:gd name="T60" fmla="*/ 57 w 1049"/>
                <a:gd name="T61" fmla="*/ 425 h 1162"/>
                <a:gd name="T62" fmla="*/ 85 w 1049"/>
                <a:gd name="T63" fmla="*/ 397 h 1162"/>
                <a:gd name="T64" fmla="*/ 57 w 1049"/>
                <a:gd name="T65" fmla="*/ 312 h 1162"/>
                <a:gd name="T66" fmla="*/ 142 w 1049"/>
                <a:gd name="T67" fmla="*/ 227 h 1162"/>
                <a:gd name="T68" fmla="*/ 255 w 1049"/>
                <a:gd name="T69" fmla="*/ 283 h 1162"/>
                <a:gd name="T70" fmla="*/ 283 w 1049"/>
                <a:gd name="T71" fmla="*/ 255 h 1162"/>
                <a:gd name="T72" fmla="*/ 255 w 1049"/>
                <a:gd name="T73" fmla="*/ 227 h 1162"/>
                <a:gd name="T74" fmla="*/ 312 w 1049"/>
                <a:gd name="T75" fmla="*/ 141 h 1162"/>
                <a:gd name="T76" fmla="*/ 397 w 1049"/>
                <a:gd name="T77" fmla="*/ 113 h 1162"/>
                <a:gd name="T78" fmla="*/ 482 w 1049"/>
                <a:gd name="T79" fmla="*/ 56 h 1162"/>
                <a:gd name="T80" fmla="*/ 567 w 1049"/>
                <a:gd name="T81" fmla="*/ 56 h 1162"/>
                <a:gd name="T82" fmla="*/ 709 w 1049"/>
                <a:gd name="T83" fmla="*/ 0 h 1162"/>
                <a:gd name="T84" fmla="*/ 794 w 1049"/>
                <a:gd name="T85" fmla="*/ 28 h 1162"/>
                <a:gd name="T86" fmla="*/ 822 w 1049"/>
                <a:gd name="T87" fmla="*/ 56 h 1162"/>
                <a:gd name="T88" fmla="*/ 794 w 1049"/>
                <a:gd name="T89" fmla="*/ 113 h 1162"/>
                <a:gd name="T90" fmla="*/ 822 w 1049"/>
                <a:gd name="T91" fmla="*/ 113 h 1162"/>
                <a:gd name="T92" fmla="*/ 737 w 1049"/>
                <a:gd name="T93" fmla="*/ 170 h 1162"/>
                <a:gd name="T94" fmla="*/ 765 w 1049"/>
                <a:gd name="T95" fmla="*/ 255 h 1162"/>
                <a:gd name="T96" fmla="*/ 737 w 1049"/>
                <a:gd name="T97" fmla="*/ 340 h 1162"/>
                <a:gd name="T98" fmla="*/ 624 w 1049"/>
                <a:gd name="T99" fmla="*/ 425 h 1162"/>
                <a:gd name="T100" fmla="*/ 595 w 1049"/>
                <a:gd name="T101" fmla="*/ 538 h 1162"/>
                <a:gd name="T102" fmla="*/ 624 w 1049"/>
                <a:gd name="T103" fmla="*/ 623 h 1162"/>
                <a:gd name="T104" fmla="*/ 737 w 1049"/>
                <a:gd name="T105" fmla="*/ 652 h 1162"/>
                <a:gd name="T106" fmla="*/ 765 w 1049"/>
                <a:gd name="T107" fmla="*/ 595 h 1162"/>
                <a:gd name="T108" fmla="*/ 850 w 1049"/>
                <a:gd name="T109" fmla="*/ 595 h 1162"/>
                <a:gd name="T110" fmla="*/ 964 w 1049"/>
                <a:gd name="T111" fmla="*/ 652 h 1162"/>
                <a:gd name="T112" fmla="*/ 1049 w 1049"/>
                <a:gd name="T113" fmla="*/ 822 h 1162"/>
                <a:gd name="T114" fmla="*/ 992 w 1049"/>
                <a:gd name="T115" fmla="*/ 850 h 1162"/>
                <a:gd name="T116" fmla="*/ 964 w 1049"/>
                <a:gd name="T117" fmla="*/ 935 h 1162"/>
                <a:gd name="T118" fmla="*/ 879 w 1049"/>
                <a:gd name="T119" fmla="*/ 992 h 1162"/>
                <a:gd name="T120" fmla="*/ 850 w 1049"/>
                <a:gd name="T121" fmla="*/ 1049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49" h="1162">
                  <a:moveTo>
                    <a:pt x="850" y="1049"/>
                  </a:moveTo>
                  <a:lnTo>
                    <a:pt x="879" y="1134"/>
                  </a:lnTo>
                  <a:lnTo>
                    <a:pt x="822" y="1162"/>
                  </a:lnTo>
                  <a:lnTo>
                    <a:pt x="794" y="1105"/>
                  </a:lnTo>
                  <a:lnTo>
                    <a:pt x="737" y="1105"/>
                  </a:lnTo>
                  <a:lnTo>
                    <a:pt x="737" y="1049"/>
                  </a:lnTo>
                  <a:lnTo>
                    <a:pt x="680" y="1049"/>
                  </a:lnTo>
                  <a:lnTo>
                    <a:pt x="709" y="1020"/>
                  </a:lnTo>
                  <a:lnTo>
                    <a:pt x="652" y="992"/>
                  </a:lnTo>
                  <a:lnTo>
                    <a:pt x="595" y="907"/>
                  </a:lnTo>
                  <a:lnTo>
                    <a:pt x="624" y="850"/>
                  </a:lnTo>
                  <a:lnTo>
                    <a:pt x="595" y="822"/>
                  </a:lnTo>
                  <a:lnTo>
                    <a:pt x="595" y="765"/>
                  </a:lnTo>
                  <a:lnTo>
                    <a:pt x="538" y="822"/>
                  </a:lnTo>
                  <a:lnTo>
                    <a:pt x="538" y="964"/>
                  </a:lnTo>
                  <a:lnTo>
                    <a:pt x="453" y="935"/>
                  </a:lnTo>
                  <a:lnTo>
                    <a:pt x="453" y="822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12" y="765"/>
                  </a:lnTo>
                  <a:lnTo>
                    <a:pt x="255" y="708"/>
                  </a:lnTo>
                  <a:lnTo>
                    <a:pt x="198" y="708"/>
                  </a:lnTo>
                  <a:lnTo>
                    <a:pt x="142" y="765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28" y="708"/>
                  </a:lnTo>
                  <a:lnTo>
                    <a:pt x="57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57" y="425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142" y="227"/>
                  </a:lnTo>
                  <a:lnTo>
                    <a:pt x="255" y="283"/>
                  </a:lnTo>
                  <a:lnTo>
                    <a:pt x="283" y="255"/>
                  </a:lnTo>
                  <a:lnTo>
                    <a:pt x="255" y="227"/>
                  </a:lnTo>
                  <a:lnTo>
                    <a:pt x="312" y="141"/>
                  </a:lnTo>
                  <a:lnTo>
                    <a:pt x="397" y="113"/>
                  </a:lnTo>
                  <a:lnTo>
                    <a:pt x="482" y="56"/>
                  </a:lnTo>
                  <a:lnTo>
                    <a:pt x="567" y="56"/>
                  </a:lnTo>
                  <a:lnTo>
                    <a:pt x="709" y="0"/>
                  </a:lnTo>
                  <a:lnTo>
                    <a:pt x="794" y="28"/>
                  </a:lnTo>
                  <a:lnTo>
                    <a:pt x="822" y="56"/>
                  </a:lnTo>
                  <a:lnTo>
                    <a:pt x="794" y="113"/>
                  </a:lnTo>
                  <a:lnTo>
                    <a:pt x="822" y="113"/>
                  </a:lnTo>
                  <a:lnTo>
                    <a:pt x="737" y="170"/>
                  </a:lnTo>
                  <a:lnTo>
                    <a:pt x="765" y="255"/>
                  </a:lnTo>
                  <a:lnTo>
                    <a:pt x="737" y="340"/>
                  </a:lnTo>
                  <a:lnTo>
                    <a:pt x="624" y="425"/>
                  </a:lnTo>
                  <a:lnTo>
                    <a:pt x="595" y="538"/>
                  </a:lnTo>
                  <a:lnTo>
                    <a:pt x="624" y="623"/>
                  </a:lnTo>
                  <a:lnTo>
                    <a:pt x="737" y="652"/>
                  </a:lnTo>
                  <a:lnTo>
                    <a:pt x="765" y="595"/>
                  </a:lnTo>
                  <a:lnTo>
                    <a:pt x="850" y="595"/>
                  </a:lnTo>
                  <a:lnTo>
                    <a:pt x="964" y="652"/>
                  </a:lnTo>
                  <a:lnTo>
                    <a:pt x="1049" y="822"/>
                  </a:lnTo>
                  <a:lnTo>
                    <a:pt x="992" y="850"/>
                  </a:lnTo>
                  <a:lnTo>
                    <a:pt x="964" y="935"/>
                  </a:lnTo>
                  <a:lnTo>
                    <a:pt x="879" y="992"/>
                  </a:lnTo>
                  <a:lnTo>
                    <a:pt x="850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  <p:sp>
          <p:nvSpPr>
            <p:cNvPr id="202" name="Freeform 719">
              <a:extLst>
                <a:ext uri="{FF2B5EF4-FFF2-40B4-BE49-F238E27FC236}">
                  <a16:creationId xmlns:a16="http://schemas.microsoft.com/office/drawing/2014/main" id="{EFCDAEA3-7A6B-4059-A8E2-1B6596498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3393"/>
              <a:ext cx="964" cy="595"/>
            </a:xfrm>
            <a:custGeom>
              <a:avLst/>
              <a:gdLst>
                <a:gd name="T0" fmla="*/ 652 w 964"/>
                <a:gd name="T1" fmla="*/ 595 h 595"/>
                <a:gd name="T2" fmla="*/ 454 w 964"/>
                <a:gd name="T3" fmla="*/ 595 h 595"/>
                <a:gd name="T4" fmla="*/ 369 w 964"/>
                <a:gd name="T5" fmla="*/ 425 h 595"/>
                <a:gd name="T6" fmla="*/ 255 w 964"/>
                <a:gd name="T7" fmla="*/ 368 h 595"/>
                <a:gd name="T8" fmla="*/ 170 w 964"/>
                <a:gd name="T9" fmla="*/ 368 h 595"/>
                <a:gd name="T10" fmla="*/ 142 w 964"/>
                <a:gd name="T11" fmla="*/ 425 h 595"/>
                <a:gd name="T12" fmla="*/ 29 w 964"/>
                <a:gd name="T13" fmla="*/ 396 h 595"/>
                <a:gd name="T14" fmla="*/ 0 w 964"/>
                <a:gd name="T15" fmla="*/ 311 h 595"/>
                <a:gd name="T16" fmla="*/ 29 w 964"/>
                <a:gd name="T17" fmla="*/ 198 h 595"/>
                <a:gd name="T18" fmla="*/ 142 w 964"/>
                <a:gd name="T19" fmla="*/ 113 h 595"/>
                <a:gd name="T20" fmla="*/ 170 w 964"/>
                <a:gd name="T21" fmla="*/ 28 h 595"/>
                <a:gd name="T22" fmla="*/ 340 w 964"/>
                <a:gd name="T23" fmla="*/ 28 h 595"/>
                <a:gd name="T24" fmla="*/ 425 w 964"/>
                <a:gd name="T25" fmla="*/ 113 h 595"/>
                <a:gd name="T26" fmla="*/ 709 w 964"/>
                <a:gd name="T27" fmla="*/ 141 h 595"/>
                <a:gd name="T28" fmla="*/ 794 w 964"/>
                <a:gd name="T29" fmla="*/ 113 h 595"/>
                <a:gd name="T30" fmla="*/ 851 w 964"/>
                <a:gd name="T31" fmla="*/ 0 h 595"/>
                <a:gd name="T32" fmla="*/ 964 w 964"/>
                <a:gd name="T33" fmla="*/ 56 h 595"/>
                <a:gd name="T34" fmla="*/ 879 w 964"/>
                <a:gd name="T35" fmla="*/ 198 h 595"/>
                <a:gd name="T36" fmla="*/ 794 w 964"/>
                <a:gd name="T37" fmla="*/ 255 h 595"/>
                <a:gd name="T38" fmla="*/ 822 w 964"/>
                <a:gd name="T39" fmla="*/ 283 h 595"/>
                <a:gd name="T40" fmla="*/ 794 w 964"/>
                <a:gd name="T41" fmla="*/ 340 h 595"/>
                <a:gd name="T42" fmla="*/ 794 w 964"/>
                <a:gd name="T43" fmla="*/ 396 h 595"/>
                <a:gd name="T44" fmla="*/ 737 w 964"/>
                <a:gd name="T45" fmla="*/ 453 h 595"/>
                <a:gd name="T46" fmla="*/ 652 w 964"/>
                <a:gd name="T47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4" h="595">
                  <a:moveTo>
                    <a:pt x="652" y="595"/>
                  </a:moveTo>
                  <a:lnTo>
                    <a:pt x="454" y="595"/>
                  </a:lnTo>
                  <a:lnTo>
                    <a:pt x="369" y="425"/>
                  </a:lnTo>
                  <a:lnTo>
                    <a:pt x="255" y="368"/>
                  </a:lnTo>
                  <a:lnTo>
                    <a:pt x="170" y="368"/>
                  </a:lnTo>
                  <a:lnTo>
                    <a:pt x="142" y="425"/>
                  </a:lnTo>
                  <a:lnTo>
                    <a:pt x="29" y="396"/>
                  </a:lnTo>
                  <a:lnTo>
                    <a:pt x="0" y="311"/>
                  </a:lnTo>
                  <a:lnTo>
                    <a:pt x="29" y="198"/>
                  </a:lnTo>
                  <a:lnTo>
                    <a:pt x="142" y="113"/>
                  </a:lnTo>
                  <a:lnTo>
                    <a:pt x="170" y="28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709" y="141"/>
                  </a:lnTo>
                  <a:lnTo>
                    <a:pt x="794" y="113"/>
                  </a:lnTo>
                  <a:lnTo>
                    <a:pt x="851" y="0"/>
                  </a:lnTo>
                  <a:lnTo>
                    <a:pt x="964" y="56"/>
                  </a:lnTo>
                  <a:lnTo>
                    <a:pt x="879" y="198"/>
                  </a:lnTo>
                  <a:lnTo>
                    <a:pt x="794" y="255"/>
                  </a:lnTo>
                  <a:lnTo>
                    <a:pt x="822" y="283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53"/>
                  </a:lnTo>
                  <a:lnTo>
                    <a:pt x="652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solidFill>
                  <a:schemeClr val="tx1"/>
                </a:solidFill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F19578B5-4BE2-4FA1-85B0-51DE52C8DF25}"/>
              </a:ext>
            </a:extLst>
          </p:cNvPr>
          <p:cNvGrpSpPr/>
          <p:nvPr/>
        </p:nvGrpSpPr>
        <p:grpSpPr>
          <a:xfrm>
            <a:off x="2054423" y="3838878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634EE922-7F4A-4086-AE35-40063C2FBA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76A2399F-5597-46F4-9F0A-58F006F2B3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FE8FFC41-6BED-4EFE-A383-792401FA4F1B}"/>
              </a:ext>
            </a:extLst>
          </p:cNvPr>
          <p:cNvGrpSpPr/>
          <p:nvPr/>
        </p:nvGrpSpPr>
        <p:grpSpPr>
          <a:xfrm>
            <a:off x="8217644" y="4653189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B07D30F1-1514-4637-98C8-6E95AAABFC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BC8C142-CEBD-4FA8-A9A5-CCF25E92F0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A59C14E2-3100-41FB-ACA4-4C34CF87E4E9}"/>
              </a:ext>
            </a:extLst>
          </p:cNvPr>
          <p:cNvGrpSpPr/>
          <p:nvPr/>
        </p:nvGrpSpPr>
        <p:grpSpPr>
          <a:xfrm>
            <a:off x="6606958" y="5366254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A6D8554B-DEC8-4D52-A011-68A1DF2AF5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佐伯区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2B80630-90BA-48B3-BEB0-68C16D3600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D4DF46C7-90B4-40EF-BAA5-7C505E0B56CB}"/>
              </a:ext>
            </a:extLst>
          </p:cNvPr>
          <p:cNvGrpSpPr/>
          <p:nvPr/>
        </p:nvGrpSpPr>
        <p:grpSpPr>
          <a:xfrm>
            <a:off x="7453753" y="5366254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79758E88-AB14-462D-BDE8-1114182133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90E9AE7B-A61B-4F42-99E7-A83EBB7FE1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551A4A8C-EF0F-444D-A22E-9E9976500A95}"/>
              </a:ext>
            </a:extLst>
          </p:cNvPr>
          <p:cNvGrpSpPr/>
          <p:nvPr/>
        </p:nvGrpSpPr>
        <p:grpSpPr>
          <a:xfrm>
            <a:off x="9056172" y="5366254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726FFF35-2F1E-4825-9D73-80723AFC96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6FBEBB61-F22F-49E7-9D83-C17092736C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E973A98B-78AC-455E-9203-C180F5B15666}"/>
              </a:ext>
            </a:extLst>
          </p:cNvPr>
          <p:cNvGrpSpPr/>
          <p:nvPr/>
        </p:nvGrpSpPr>
        <p:grpSpPr>
          <a:xfrm>
            <a:off x="8208762" y="5366254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86C23FF0-1EDB-4003-A601-936EC20629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142186B3-7EBF-45E5-8485-C54B9E0F85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847C6FA2-7A86-4993-87E3-EA984874C3A9}"/>
              </a:ext>
            </a:extLst>
          </p:cNvPr>
          <p:cNvGrpSpPr/>
          <p:nvPr/>
        </p:nvGrpSpPr>
        <p:grpSpPr>
          <a:xfrm>
            <a:off x="7042693" y="5978650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5A9B68E2-0F6C-4166-A94C-E924AD737C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1245CF58-5C8D-4EE8-BE83-113207FD16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8B11E0D6-728F-4983-8CCC-88FD8F56ECCF}"/>
              </a:ext>
            </a:extLst>
          </p:cNvPr>
          <p:cNvGrpSpPr/>
          <p:nvPr/>
        </p:nvGrpSpPr>
        <p:grpSpPr>
          <a:xfrm>
            <a:off x="7797702" y="5978650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5343BE34-75D3-4066-BAC6-DBFE079512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44A7332-0A9E-4D6E-BC1E-3B908F76DA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DD5BF483-8B86-449F-BFC8-C901EDCA8B6F}"/>
              </a:ext>
            </a:extLst>
          </p:cNvPr>
          <p:cNvGrpSpPr/>
          <p:nvPr/>
        </p:nvGrpSpPr>
        <p:grpSpPr>
          <a:xfrm>
            <a:off x="8552711" y="5978650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3DEF835D-B3A4-4924-883E-969BC40797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257C9CD5-E4D5-4F33-9042-982F9FE603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609CD43D-877B-4030-B56F-A9555ED03E3E}"/>
              </a:ext>
            </a:extLst>
          </p:cNvPr>
          <p:cNvGrpSpPr/>
          <p:nvPr/>
        </p:nvGrpSpPr>
        <p:grpSpPr>
          <a:xfrm>
            <a:off x="3304383" y="2488251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F438F186-4B7B-4D81-AB8D-33027D31AB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A329771A-32BC-412F-9CBC-F71FDCEE41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B7C95E6D-1B3F-48D3-9902-B4B479E4579D}"/>
              </a:ext>
            </a:extLst>
          </p:cNvPr>
          <p:cNvGrpSpPr/>
          <p:nvPr/>
        </p:nvGrpSpPr>
        <p:grpSpPr>
          <a:xfrm>
            <a:off x="2079590" y="2412750"/>
            <a:ext cx="720000" cy="430244"/>
            <a:chOff x="6555416" y="4900731"/>
            <a:chExt cx="720000" cy="378515"/>
          </a:xfrm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D0492765-900D-4606-91CA-001F7E0816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ED5202EC-875D-42A1-88BD-88CC0F2C25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0ACBA7FF-82FE-44BD-A59A-38B32603FC82}"/>
              </a:ext>
            </a:extLst>
          </p:cNvPr>
          <p:cNvGrpSpPr/>
          <p:nvPr/>
        </p:nvGrpSpPr>
        <p:grpSpPr>
          <a:xfrm>
            <a:off x="1056133" y="3075480"/>
            <a:ext cx="720000" cy="430244"/>
            <a:chOff x="6555416" y="4900731"/>
            <a:chExt cx="720000" cy="378515"/>
          </a:xfrm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A47A81D1-97FC-4002-B3C7-2F93D0D976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E7BC503F-7B91-4FF5-ACC1-EEE01BDECA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3B90C0E0-D891-4600-B6D9-D3A122DB4F87}"/>
              </a:ext>
            </a:extLst>
          </p:cNvPr>
          <p:cNvGrpSpPr/>
          <p:nvPr/>
        </p:nvGrpSpPr>
        <p:grpSpPr>
          <a:xfrm>
            <a:off x="544405" y="4300272"/>
            <a:ext cx="720000" cy="430244"/>
            <a:chOff x="6555416" y="4900731"/>
            <a:chExt cx="720000" cy="378515"/>
          </a:xfrm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7517629D-77D4-4904-B29E-E930D51266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E0648081-38E0-4219-B8AA-DAFA8F4DB2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71FE6C4B-8201-4A18-B1F4-E2F46DD20C04}"/>
              </a:ext>
            </a:extLst>
          </p:cNvPr>
          <p:cNvGrpSpPr/>
          <p:nvPr/>
        </p:nvGrpSpPr>
        <p:grpSpPr>
          <a:xfrm>
            <a:off x="619906" y="5265006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A874C11-0570-4E4D-9040-1AD9A72325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5B692805-C5A8-42B5-9519-B4A9472CEF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407D7C1B-B90A-4830-8FE9-F06434080796}"/>
              </a:ext>
            </a:extLst>
          </p:cNvPr>
          <p:cNvGrpSpPr/>
          <p:nvPr/>
        </p:nvGrpSpPr>
        <p:grpSpPr>
          <a:xfrm>
            <a:off x="5309351" y="911121"/>
            <a:ext cx="720000" cy="430244"/>
            <a:chOff x="6555416" y="4900731"/>
            <a:chExt cx="720000" cy="378515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F9812668-1E33-4FCC-A7AA-1C89D3DABB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19881150-A118-4361-B3A6-B9BC22BA02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6E09D0A6-5C4C-420B-9AC9-AB3C694C6F9F}"/>
              </a:ext>
            </a:extLst>
          </p:cNvPr>
          <p:cNvGrpSpPr/>
          <p:nvPr/>
        </p:nvGrpSpPr>
        <p:grpSpPr>
          <a:xfrm>
            <a:off x="4185227" y="1867466"/>
            <a:ext cx="720000" cy="430244"/>
            <a:chOff x="6555416" y="4900731"/>
            <a:chExt cx="720000" cy="378515"/>
          </a:xfrm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15B1B659-7A00-4D4A-BE33-633CFA6F4B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D42CFC7D-EB00-4A1A-9AB3-6A16104D68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927AE2A1-1474-4F7E-A638-E57A1418EB64}"/>
              </a:ext>
            </a:extLst>
          </p:cNvPr>
          <p:cNvGrpSpPr/>
          <p:nvPr/>
        </p:nvGrpSpPr>
        <p:grpSpPr>
          <a:xfrm>
            <a:off x="6332808" y="2093968"/>
            <a:ext cx="720000" cy="430244"/>
            <a:chOff x="6555416" y="4900731"/>
            <a:chExt cx="720000" cy="378515"/>
          </a:xfrm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E0D4927D-0D77-4F05-936D-E1B7BB946B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9540CF64-0F3C-4D37-ADB9-3C267E6C42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D3D9AA6B-8F3F-421F-8417-8F193B7B3B76}"/>
              </a:ext>
            </a:extLst>
          </p:cNvPr>
          <p:cNvGrpSpPr/>
          <p:nvPr/>
        </p:nvGrpSpPr>
        <p:grpSpPr>
          <a:xfrm>
            <a:off x="5837858" y="2865756"/>
            <a:ext cx="720000" cy="430244"/>
            <a:chOff x="6555416" y="4900731"/>
            <a:chExt cx="720000" cy="378515"/>
          </a:xfrm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95DDAC06-3BA2-4B54-9208-76298F2230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06DBF333-6FD2-41DC-A263-CE6501D023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506BBBA1-4AEE-430E-9531-3705D1760BA8}"/>
              </a:ext>
            </a:extLst>
          </p:cNvPr>
          <p:cNvGrpSpPr/>
          <p:nvPr/>
        </p:nvGrpSpPr>
        <p:grpSpPr>
          <a:xfrm>
            <a:off x="6827759" y="3562042"/>
            <a:ext cx="720000" cy="430244"/>
            <a:chOff x="6555416" y="4900731"/>
            <a:chExt cx="720000" cy="378515"/>
          </a:xfrm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2EE7984F-839D-4EB4-BAAC-01066DFD3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F1FEBB34-74CE-4C9A-8BAE-F119FBD1B7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260F04C9-54DF-45DE-8385-42F7EF34CE57}"/>
              </a:ext>
            </a:extLst>
          </p:cNvPr>
          <p:cNvGrpSpPr/>
          <p:nvPr/>
        </p:nvGrpSpPr>
        <p:grpSpPr>
          <a:xfrm>
            <a:off x="4990570" y="3041925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15AA1E31-8C27-429F-A4F5-B18AD5D485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C8B890F0-D5EC-434A-BF85-C14963FAF5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86270059-2E55-4CD4-980C-E92CC16370ED}"/>
              </a:ext>
            </a:extLst>
          </p:cNvPr>
          <p:cNvGrpSpPr/>
          <p:nvPr/>
        </p:nvGrpSpPr>
        <p:grpSpPr>
          <a:xfrm>
            <a:off x="5846247" y="3889213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AC5C481B-C276-4975-94D1-81F7C4DBB6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7DE86976-8200-4D04-BF6C-8F10755AA3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19288883-B992-48C6-A47F-FCDA0B509E11}"/>
              </a:ext>
            </a:extLst>
          </p:cNvPr>
          <p:cNvGrpSpPr/>
          <p:nvPr/>
        </p:nvGrpSpPr>
        <p:grpSpPr>
          <a:xfrm>
            <a:off x="5007348" y="4107327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D62A8E27-611E-42F4-A0B1-53618DED1A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152A6859-DCC0-4349-BBB1-C4665FBA28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5AF9C33A-6AA3-4693-8D45-7E9EDDDBE0E4}"/>
              </a:ext>
            </a:extLst>
          </p:cNvPr>
          <p:cNvGrpSpPr/>
          <p:nvPr/>
        </p:nvGrpSpPr>
        <p:grpSpPr>
          <a:xfrm>
            <a:off x="4428507" y="4627445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43670211-9BD5-46BA-A172-C9F6CBF5DF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93DC3541-27E2-473D-B1F8-67355CB94B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D4C16CDC-64A6-4DB1-8899-3BC79C980EAA}"/>
              </a:ext>
            </a:extLst>
          </p:cNvPr>
          <p:cNvGrpSpPr/>
          <p:nvPr/>
        </p:nvGrpSpPr>
        <p:grpSpPr>
          <a:xfrm>
            <a:off x="3623164" y="3964714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4788CEC1-CA54-4CD2-A4AF-FAFDE91E42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BCA52760-9468-458A-B121-D2E334DA18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F44D6546-0D4E-4342-926F-80E11E612E1D}"/>
              </a:ext>
            </a:extLst>
          </p:cNvPr>
          <p:cNvGrpSpPr/>
          <p:nvPr/>
        </p:nvGrpSpPr>
        <p:grpSpPr>
          <a:xfrm>
            <a:off x="3086268" y="5390843"/>
            <a:ext cx="720000" cy="430244"/>
            <a:chOff x="6555416" y="4900731"/>
            <a:chExt cx="720000" cy="378515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5EBC3DA5-E1E4-40A4-A699-DCDED107A4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96534A6F-50B5-41A5-A929-43688E8913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9126B09F-113A-4FAD-9297-6705DC7F9348}"/>
              </a:ext>
            </a:extLst>
          </p:cNvPr>
          <p:cNvGrpSpPr/>
          <p:nvPr/>
        </p:nvGrpSpPr>
        <p:grpSpPr>
          <a:xfrm>
            <a:off x="4428507" y="5390843"/>
            <a:ext cx="720000" cy="430244"/>
            <a:chOff x="6555416" y="4900731"/>
            <a:chExt cx="720000" cy="378515"/>
          </a:xfrm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60C5D5FA-EFF1-4DF0-95AF-97F9CDB863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9816831A-3A18-4D09-8644-69C18A20A9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F4D256E1-06A3-437D-8127-B54711F11C45}"/>
              </a:ext>
            </a:extLst>
          </p:cNvPr>
          <p:cNvGrpSpPr/>
          <p:nvPr/>
        </p:nvGrpSpPr>
        <p:grpSpPr>
          <a:xfrm>
            <a:off x="2264147" y="5013339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66F2FB61-4294-4FD6-9CED-ED3E6AFE5F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FD58C59E-2874-4090-B698-2CDA69928B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6C2EC061-8EAB-4FB6-B417-75514E709E17}"/>
              </a:ext>
            </a:extLst>
          </p:cNvPr>
          <p:cNvGrpSpPr/>
          <p:nvPr/>
        </p:nvGrpSpPr>
        <p:grpSpPr>
          <a:xfrm>
            <a:off x="2004088" y="5608958"/>
            <a:ext cx="720000" cy="430244"/>
            <a:chOff x="6555416" y="4900731"/>
            <a:chExt cx="720000" cy="378515"/>
          </a:xfrm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57F74F5E-2899-4AA2-B765-707D80D24F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80FC7E0D-96B3-43A6-8955-1DF6F1970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34160967-D8A9-43ED-8B45-0AE70F87FC88}"/>
              </a:ext>
            </a:extLst>
          </p:cNvPr>
          <p:cNvGrpSpPr/>
          <p:nvPr/>
        </p:nvGrpSpPr>
        <p:grpSpPr>
          <a:xfrm>
            <a:off x="3086268" y="4912470"/>
            <a:ext cx="720000" cy="430244"/>
            <a:chOff x="6555416" y="4900731"/>
            <a:chExt cx="720000" cy="378515"/>
          </a:xfrm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BD5ACEF5-91FF-4E8F-8CF2-811F8C9480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F51F92CE-2F41-4169-AF7C-C0E3C4101A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A575F08F-7408-4AC2-9440-C712E84A8DB3}"/>
              </a:ext>
            </a:extLst>
          </p:cNvPr>
          <p:cNvGrpSpPr/>
          <p:nvPr/>
        </p:nvGrpSpPr>
        <p:grpSpPr>
          <a:xfrm>
            <a:off x="3086268" y="4442687"/>
            <a:ext cx="720000" cy="430244"/>
            <a:chOff x="6555416" y="4900731"/>
            <a:chExt cx="720000" cy="378515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DC27E6C3-CC41-472A-B3E8-D864DF8F2F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C463E6EA-80B4-455E-8260-FC1F4B5F83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5D9CE6DB-155C-46CA-B87B-DB79EFA7CD53}"/>
              </a:ext>
            </a:extLst>
          </p:cNvPr>
          <p:cNvGrpSpPr/>
          <p:nvPr/>
        </p:nvGrpSpPr>
        <p:grpSpPr>
          <a:xfrm>
            <a:off x="2322870" y="4442687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14BE9CBD-9A73-48F4-9C5A-0DC967AE57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E321950D-3E84-4F0D-AF49-B585C89964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307E913A-F095-4F94-8BD0-7B38A0DAFA5E}"/>
              </a:ext>
            </a:extLst>
          </p:cNvPr>
          <p:cNvSpPr txBox="1"/>
          <p:nvPr/>
        </p:nvSpPr>
        <p:spPr>
          <a:xfrm>
            <a:off x="8173753" y="418366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41699ED-7468-48B3-BA88-BBE56DFB021C}"/>
              </a:ext>
            </a:extLst>
          </p:cNvPr>
          <p:cNvGrpSpPr/>
          <p:nvPr/>
        </p:nvGrpSpPr>
        <p:grpSpPr>
          <a:xfrm>
            <a:off x="332098" y="149679"/>
            <a:ext cx="9346427" cy="6622143"/>
            <a:chOff x="332098" y="149679"/>
            <a:chExt cx="9346427" cy="6622143"/>
          </a:xfrm>
        </p:grpSpPr>
        <p:grpSp>
          <p:nvGrpSpPr>
            <p:cNvPr id="12246" name="Group 982"/>
            <p:cNvGrpSpPr>
              <a:grpSpLocks/>
            </p:cNvGrpSpPr>
            <p:nvPr/>
          </p:nvGrpSpPr>
          <p:grpSpPr bwMode="auto">
            <a:xfrm>
              <a:off x="1104303" y="3236233"/>
              <a:ext cx="2635250" cy="1864179"/>
              <a:chOff x="1424" y="2854"/>
              <a:chExt cx="2324" cy="1644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2841" y="3648"/>
                <a:ext cx="794" cy="850"/>
              </a:xfrm>
              <a:custGeom>
                <a:avLst/>
                <a:gdLst>
                  <a:gd name="T0" fmla="*/ 170 w 794"/>
                  <a:gd name="T1" fmla="*/ 850 h 850"/>
                  <a:gd name="T2" fmla="*/ 284 w 794"/>
                  <a:gd name="T3" fmla="*/ 850 h 850"/>
                  <a:gd name="T4" fmla="*/ 284 w 794"/>
                  <a:gd name="T5" fmla="*/ 680 h 850"/>
                  <a:gd name="T6" fmla="*/ 227 w 794"/>
                  <a:gd name="T7" fmla="*/ 680 h 850"/>
                  <a:gd name="T8" fmla="*/ 227 w 794"/>
                  <a:gd name="T9" fmla="*/ 623 h 850"/>
                  <a:gd name="T10" fmla="*/ 170 w 794"/>
                  <a:gd name="T11" fmla="*/ 623 h 850"/>
                  <a:gd name="T12" fmla="*/ 170 w 794"/>
                  <a:gd name="T13" fmla="*/ 510 h 850"/>
                  <a:gd name="T14" fmla="*/ 567 w 794"/>
                  <a:gd name="T15" fmla="*/ 510 h 850"/>
                  <a:gd name="T16" fmla="*/ 567 w 794"/>
                  <a:gd name="T17" fmla="*/ 567 h 850"/>
                  <a:gd name="T18" fmla="*/ 624 w 794"/>
                  <a:gd name="T19" fmla="*/ 567 h 850"/>
                  <a:gd name="T20" fmla="*/ 624 w 794"/>
                  <a:gd name="T21" fmla="*/ 623 h 850"/>
                  <a:gd name="T22" fmla="*/ 681 w 794"/>
                  <a:gd name="T23" fmla="*/ 623 h 850"/>
                  <a:gd name="T24" fmla="*/ 681 w 794"/>
                  <a:gd name="T25" fmla="*/ 283 h 850"/>
                  <a:gd name="T26" fmla="*/ 737 w 794"/>
                  <a:gd name="T27" fmla="*/ 283 h 850"/>
                  <a:gd name="T28" fmla="*/ 737 w 794"/>
                  <a:gd name="T29" fmla="*/ 227 h 850"/>
                  <a:gd name="T30" fmla="*/ 794 w 794"/>
                  <a:gd name="T31" fmla="*/ 227 h 850"/>
                  <a:gd name="T32" fmla="*/ 794 w 794"/>
                  <a:gd name="T33" fmla="*/ 170 h 850"/>
                  <a:gd name="T34" fmla="*/ 624 w 794"/>
                  <a:gd name="T35" fmla="*/ 170 h 850"/>
                  <a:gd name="T36" fmla="*/ 624 w 794"/>
                  <a:gd name="T37" fmla="*/ 113 h 850"/>
                  <a:gd name="T38" fmla="*/ 511 w 794"/>
                  <a:gd name="T39" fmla="*/ 113 h 850"/>
                  <a:gd name="T40" fmla="*/ 511 w 794"/>
                  <a:gd name="T41" fmla="*/ 0 h 850"/>
                  <a:gd name="T42" fmla="*/ 397 w 794"/>
                  <a:gd name="T43" fmla="*/ 0 h 850"/>
                  <a:gd name="T44" fmla="*/ 397 w 794"/>
                  <a:gd name="T45" fmla="*/ 56 h 850"/>
                  <a:gd name="T46" fmla="*/ 227 w 794"/>
                  <a:gd name="T47" fmla="*/ 56 h 850"/>
                  <a:gd name="T48" fmla="*/ 227 w 794"/>
                  <a:gd name="T49" fmla="*/ 170 h 850"/>
                  <a:gd name="T50" fmla="*/ 170 w 794"/>
                  <a:gd name="T51" fmla="*/ 170 h 850"/>
                  <a:gd name="T52" fmla="*/ 170 w 794"/>
                  <a:gd name="T53" fmla="*/ 453 h 850"/>
                  <a:gd name="T54" fmla="*/ 114 w 794"/>
                  <a:gd name="T55" fmla="*/ 453 h 850"/>
                  <a:gd name="T56" fmla="*/ 114 w 794"/>
                  <a:gd name="T57" fmla="*/ 510 h 850"/>
                  <a:gd name="T58" fmla="*/ 57 w 794"/>
                  <a:gd name="T59" fmla="*/ 510 h 850"/>
                  <a:gd name="T60" fmla="*/ 0 w 794"/>
                  <a:gd name="T61" fmla="*/ 510 h 850"/>
                  <a:gd name="T62" fmla="*/ 0 w 794"/>
                  <a:gd name="T63" fmla="*/ 623 h 850"/>
                  <a:gd name="T64" fmla="*/ 57 w 794"/>
                  <a:gd name="T65" fmla="*/ 623 h 850"/>
                  <a:gd name="T66" fmla="*/ 57 w 794"/>
                  <a:gd name="T67" fmla="*/ 567 h 850"/>
                  <a:gd name="T68" fmla="*/ 114 w 794"/>
                  <a:gd name="T69" fmla="*/ 567 h 850"/>
                  <a:gd name="T70" fmla="*/ 114 w 794"/>
                  <a:gd name="T71" fmla="*/ 680 h 850"/>
                  <a:gd name="T72" fmla="*/ 170 w 794"/>
                  <a:gd name="T73" fmla="*/ 680 h 850"/>
                  <a:gd name="T74" fmla="*/ 170 w 794"/>
                  <a:gd name="T7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850">
                    <a:moveTo>
                      <a:pt x="170" y="850"/>
                    </a:moveTo>
                    <a:lnTo>
                      <a:pt x="284" y="850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3"/>
                    </a:lnTo>
                    <a:lnTo>
                      <a:pt x="681" y="623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85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2671" y="3704"/>
                <a:ext cx="397" cy="397"/>
              </a:xfrm>
              <a:custGeom>
                <a:avLst/>
                <a:gdLst>
                  <a:gd name="T0" fmla="*/ 397 w 397"/>
                  <a:gd name="T1" fmla="*/ 0 h 397"/>
                  <a:gd name="T2" fmla="*/ 170 w 397"/>
                  <a:gd name="T3" fmla="*/ 0 h 397"/>
                  <a:gd name="T4" fmla="*/ 170 w 397"/>
                  <a:gd name="T5" fmla="*/ 114 h 397"/>
                  <a:gd name="T6" fmla="*/ 57 w 397"/>
                  <a:gd name="T7" fmla="*/ 114 h 397"/>
                  <a:gd name="T8" fmla="*/ 57 w 397"/>
                  <a:gd name="T9" fmla="*/ 171 h 397"/>
                  <a:gd name="T10" fmla="*/ 0 w 397"/>
                  <a:gd name="T11" fmla="*/ 171 h 397"/>
                  <a:gd name="T12" fmla="*/ 0 w 397"/>
                  <a:gd name="T13" fmla="*/ 284 h 397"/>
                  <a:gd name="T14" fmla="*/ 57 w 397"/>
                  <a:gd name="T15" fmla="*/ 284 h 397"/>
                  <a:gd name="T16" fmla="*/ 57 w 397"/>
                  <a:gd name="T17" fmla="*/ 341 h 397"/>
                  <a:gd name="T18" fmla="*/ 114 w 397"/>
                  <a:gd name="T19" fmla="*/ 341 h 397"/>
                  <a:gd name="T20" fmla="*/ 114 w 397"/>
                  <a:gd name="T21" fmla="*/ 397 h 397"/>
                  <a:gd name="T22" fmla="*/ 170 w 397"/>
                  <a:gd name="T23" fmla="*/ 397 h 397"/>
                  <a:gd name="T24" fmla="*/ 170 w 397"/>
                  <a:gd name="T25" fmla="*/ 284 h 397"/>
                  <a:gd name="T26" fmla="*/ 227 w 397"/>
                  <a:gd name="T27" fmla="*/ 284 h 397"/>
                  <a:gd name="T28" fmla="*/ 227 w 397"/>
                  <a:gd name="T29" fmla="*/ 227 h 397"/>
                  <a:gd name="T30" fmla="*/ 340 w 397"/>
                  <a:gd name="T31" fmla="*/ 227 h 397"/>
                  <a:gd name="T32" fmla="*/ 340 w 397"/>
                  <a:gd name="T33" fmla="*/ 114 h 397"/>
                  <a:gd name="T34" fmla="*/ 397 w 397"/>
                  <a:gd name="T35" fmla="*/ 114 h 397"/>
                  <a:gd name="T36" fmla="*/ 397 w 397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2728" y="4101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0 h 170"/>
                  <a:gd name="T4" fmla="*/ 0 w 113"/>
                  <a:gd name="T5" fmla="*/ 170 h 170"/>
                  <a:gd name="T6" fmla="*/ 113 w 113"/>
                  <a:gd name="T7" fmla="*/ 170 h 170"/>
                  <a:gd name="T8" fmla="*/ 113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2558" y="3988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57 h 340"/>
                  <a:gd name="T4" fmla="*/ 56 w 227"/>
                  <a:gd name="T5" fmla="*/ 57 h 340"/>
                  <a:gd name="T6" fmla="*/ 56 w 227"/>
                  <a:gd name="T7" fmla="*/ 227 h 340"/>
                  <a:gd name="T8" fmla="*/ 0 w 227"/>
                  <a:gd name="T9" fmla="*/ 227 h 340"/>
                  <a:gd name="T10" fmla="*/ 0 w 227"/>
                  <a:gd name="T11" fmla="*/ 340 h 340"/>
                  <a:gd name="T12" fmla="*/ 113 w 227"/>
                  <a:gd name="T13" fmla="*/ 340 h 340"/>
                  <a:gd name="T14" fmla="*/ 113 w 227"/>
                  <a:gd name="T15" fmla="*/ 283 h 340"/>
                  <a:gd name="T16" fmla="*/ 170 w 227"/>
                  <a:gd name="T17" fmla="*/ 283 h 340"/>
                  <a:gd name="T18" fmla="*/ 170 w 227"/>
                  <a:gd name="T19" fmla="*/ 113 h 340"/>
                  <a:gd name="T20" fmla="*/ 227 w 227"/>
                  <a:gd name="T21" fmla="*/ 113 h 340"/>
                  <a:gd name="T22" fmla="*/ 227 w 227"/>
                  <a:gd name="T23" fmla="*/ 57 h 340"/>
                  <a:gd name="T24" fmla="*/ 170 w 227"/>
                  <a:gd name="T25" fmla="*/ 57 h 340"/>
                  <a:gd name="T26" fmla="*/ 170 w 227"/>
                  <a:gd name="T27" fmla="*/ 0 h 340"/>
                  <a:gd name="T28" fmla="*/ 113 w 22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14 w 397"/>
                  <a:gd name="T3" fmla="*/ 0 h 283"/>
                  <a:gd name="T4" fmla="*/ 114 w 397"/>
                  <a:gd name="T5" fmla="*/ 113 h 283"/>
                  <a:gd name="T6" fmla="*/ 57 w 397"/>
                  <a:gd name="T7" fmla="*/ 113 h 283"/>
                  <a:gd name="T8" fmla="*/ 57 w 397"/>
                  <a:gd name="T9" fmla="*/ 170 h 283"/>
                  <a:gd name="T10" fmla="*/ 0 w 397"/>
                  <a:gd name="T11" fmla="*/ 170 h 283"/>
                  <a:gd name="T12" fmla="*/ 0 w 397"/>
                  <a:gd name="T13" fmla="*/ 283 h 283"/>
                  <a:gd name="T14" fmla="*/ 284 w 397"/>
                  <a:gd name="T15" fmla="*/ 283 h 283"/>
                  <a:gd name="T16" fmla="*/ 284 w 397"/>
                  <a:gd name="T17" fmla="*/ 227 h 283"/>
                  <a:gd name="T18" fmla="*/ 340 w 397"/>
                  <a:gd name="T19" fmla="*/ 227 h 283"/>
                  <a:gd name="T20" fmla="*/ 340 w 397"/>
                  <a:gd name="T21" fmla="*/ 57 h 283"/>
                  <a:gd name="T22" fmla="*/ 397 w 397"/>
                  <a:gd name="T23" fmla="*/ 57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1424" y="3194"/>
                <a:ext cx="1020" cy="1134"/>
              </a:xfrm>
              <a:custGeom>
                <a:avLst/>
                <a:gdLst>
                  <a:gd name="T0" fmla="*/ 850 w 1020"/>
                  <a:gd name="T1" fmla="*/ 1134 h 1134"/>
                  <a:gd name="T2" fmla="*/ 850 w 1020"/>
                  <a:gd name="T3" fmla="*/ 964 h 1134"/>
                  <a:gd name="T4" fmla="*/ 907 w 1020"/>
                  <a:gd name="T5" fmla="*/ 964 h 1134"/>
                  <a:gd name="T6" fmla="*/ 907 w 1020"/>
                  <a:gd name="T7" fmla="*/ 907 h 1134"/>
                  <a:gd name="T8" fmla="*/ 964 w 1020"/>
                  <a:gd name="T9" fmla="*/ 907 h 1134"/>
                  <a:gd name="T10" fmla="*/ 964 w 1020"/>
                  <a:gd name="T11" fmla="*/ 794 h 1134"/>
                  <a:gd name="T12" fmla="*/ 1020 w 1020"/>
                  <a:gd name="T13" fmla="*/ 794 h 1134"/>
                  <a:gd name="T14" fmla="*/ 1020 w 1020"/>
                  <a:gd name="T15" fmla="*/ 681 h 1134"/>
                  <a:gd name="T16" fmla="*/ 964 w 1020"/>
                  <a:gd name="T17" fmla="*/ 681 h 1134"/>
                  <a:gd name="T18" fmla="*/ 964 w 1020"/>
                  <a:gd name="T19" fmla="*/ 624 h 1134"/>
                  <a:gd name="T20" fmla="*/ 907 w 1020"/>
                  <a:gd name="T21" fmla="*/ 624 h 1134"/>
                  <a:gd name="T22" fmla="*/ 907 w 1020"/>
                  <a:gd name="T23" fmla="*/ 567 h 1134"/>
                  <a:gd name="T24" fmla="*/ 737 w 1020"/>
                  <a:gd name="T25" fmla="*/ 567 h 1134"/>
                  <a:gd name="T26" fmla="*/ 737 w 1020"/>
                  <a:gd name="T27" fmla="*/ 624 h 1134"/>
                  <a:gd name="T28" fmla="*/ 623 w 1020"/>
                  <a:gd name="T29" fmla="*/ 624 h 1134"/>
                  <a:gd name="T30" fmla="*/ 623 w 1020"/>
                  <a:gd name="T31" fmla="*/ 397 h 1134"/>
                  <a:gd name="T32" fmla="*/ 680 w 1020"/>
                  <a:gd name="T33" fmla="*/ 397 h 1134"/>
                  <a:gd name="T34" fmla="*/ 680 w 1020"/>
                  <a:gd name="T35" fmla="*/ 340 h 1134"/>
                  <a:gd name="T36" fmla="*/ 737 w 1020"/>
                  <a:gd name="T37" fmla="*/ 340 h 1134"/>
                  <a:gd name="T38" fmla="*/ 737 w 1020"/>
                  <a:gd name="T39" fmla="*/ 114 h 1134"/>
                  <a:gd name="T40" fmla="*/ 794 w 1020"/>
                  <a:gd name="T41" fmla="*/ 114 h 1134"/>
                  <a:gd name="T42" fmla="*/ 794 w 1020"/>
                  <a:gd name="T43" fmla="*/ 0 h 1134"/>
                  <a:gd name="T44" fmla="*/ 510 w 1020"/>
                  <a:gd name="T45" fmla="*/ 0 h 1134"/>
                  <a:gd name="T46" fmla="*/ 510 w 1020"/>
                  <a:gd name="T47" fmla="*/ 57 h 1134"/>
                  <a:gd name="T48" fmla="*/ 397 w 1020"/>
                  <a:gd name="T49" fmla="*/ 57 h 1134"/>
                  <a:gd name="T50" fmla="*/ 397 w 1020"/>
                  <a:gd name="T51" fmla="*/ 114 h 1134"/>
                  <a:gd name="T52" fmla="*/ 283 w 1020"/>
                  <a:gd name="T53" fmla="*/ 114 h 1134"/>
                  <a:gd name="T54" fmla="*/ 283 w 1020"/>
                  <a:gd name="T55" fmla="*/ 227 h 1134"/>
                  <a:gd name="T56" fmla="*/ 113 w 1020"/>
                  <a:gd name="T57" fmla="*/ 227 h 1134"/>
                  <a:gd name="T58" fmla="*/ 113 w 1020"/>
                  <a:gd name="T59" fmla="*/ 284 h 1134"/>
                  <a:gd name="T60" fmla="*/ 56 w 1020"/>
                  <a:gd name="T61" fmla="*/ 284 h 1134"/>
                  <a:gd name="T62" fmla="*/ 56 w 1020"/>
                  <a:gd name="T63" fmla="*/ 567 h 1134"/>
                  <a:gd name="T64" fmla="*/ 0 w 1020"/>
                  <a:gd name="T65" fmla="*/ 567 h 1134"/>
                  <a:gd name="T66" fmla="*/ 0 w 1020"/>
                  <a:gd name="T67" fmla="*/ 624 h 1134"/>
                  <a:gd name="T68" fmla="*/ 56 w 1020"/>
                  <a:gd name="T69" fmla="*/ 624 h 1134"/>
                  <a:gd name="T70" fmla="*/ 56 w 1020"/>
                  <a:gd name="T71" fmla="*/ 737 h 1134"/>
                  <a:gd name="T72" fmla="*/ 113 w 1020"/>
                  <a:gd name="T73" fmla="*/ 737 h 1134"/>
                  <a:gd name="T74" fmla="*/ 170 w 1020"/>
                  <a:gd name="T75" fmla="*/ 737 h 1134"/>
                  <a:gd name="T76" fmla="*/ 170 w 1020"/>
                  <a:gd name="T77" fmla="*/ 681 h 1134"/>
                  <a:gd name="T78" fmla="*/ 283 w 1020"/>
                  <a:gd name="T79" fmla="*/ 681 h 1134"/>
                  <a:gd name="T80" fmla="*/ 283 w 1020"/>
                  <a:gd name="T81" fmla="*/ 737 h 1134"/>
                  <a:gd name="T82" fmla="*/ 340 w 1020"/>
                  <a:gd name="T83" fmla="*/ 737 h 1134"/>
                  <a:gd name="T84" fmla="*/ 340 w 1020"/>
                  <a:gd name="T85" fmla="*/ 794 h 1134"/>
                  <a:gd name="T86" fmla="*/ 453 w 1020"/>
                  <a:gd name="T87" fmla="*/ 794 h 1134"/>
                  <a:gd name="T88" fmla="*/ 453 w 1020"/>
                  <a:gd name="T89" fmla="*/ 907 h 1134"/>
                  <a:gd name="T90" fmla="*/ 567 w 1020"/>
                  <a:gd name="T91" fmla="*/ 907 h 1134"/>
                  <a:gd name="T92" fmla="*/ 567 w 1020"/>
                  <a:gd name="T93" fmla="*/ 737 h 1134"/>
                  <a:gd name="T94" fmla="*/ 623 w 1020"/>
                  <a:gd name="T95" fmla="*/ 737 h 1134"/>
                  <a:gd name="T96" fmla="*/ 623 w 1020"/>
                  <a:gd name="T97" fmla="*/ 964 h 1134"/>
                  <a:gd name="T98" fmla="*/ 680 w 1020"/>
                  <a:gd name="T99" fmla="*/ 964 h 1134"/>
                  <a:gd name="T100" fmla="*/ 680 w 1020"/>
                  <a:gd name="T101" fmla="*/ 1021 h 1134"/>
                  <a:gd name="T102" fmla="*/ 737 w 1020"/>
                  <a:gd name="T103" fmla="*/ 1021 h 1134"/>
                  <a:gd name="T104" fmla="*/ 737 w 1020"/>
                  <a:gd name="T105" fmla="*/ 1077 h 1134"/>
                  <a:gd name="T106" fmla="*/ 794 w 1020"/>
                  <a:gd name="T107" fmla="*/ 1077 h 1134"/>
                  <a:gd name="T108" fmla="*/ 794 w 1020"/>
                  <a:gd name="T109" fmla="*/ 1134 h 1134"/>
                  <a:gd name="T110" fmla="*/ 850 w 1020"/>
                  <a:gd name="T11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0" h="1134">
                    <a:moveTo>
                      <a:pt x="850" y="1134"/>
                    </a:moveTo>
                    <a:lnTo>
                      <a:pt x="850" y="964"/>
                    </a:lnTo>
                    <a:lnTo>
                      <a:pt x="907" y="96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23" y="624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850" y="113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2047" y="3421"/>
                <a:ext cx="908" cy="567"/>
              </a:xfrm>
              <a:custGeom>
                <a:avLst/>
                <a:gdLst>
                  <a:gd name="T0" fmla="*/ 114 w 908"/>
                  <a:gd name="T1" fmla="*/ 0 h 567"/>
                  <a:gd name="T2" fmla="*/ 114 w 908"/>
                  <a:gd name="T3" fmla="*/ 113 h 567"/>
                  <a:gd name="T4" fmla="*/ 57 w 908"/>
                  <a:gd name="T5" fmla="*/ 113 h 567"/>
                  <a:gd name="T6" fmla="*/ 57 w 908"/>
                  <a:gd name="T7" fmla="*/ 170 h 567"/>
                  <a:gd name="T8" fmla="*/ 0 w 908"/>
                  <a:gd name="T9" fmla="*/ 170 h 567"/>
                  <a:gd name="T10" fmla="*/ 0 w 908"/>
                  <a:gd name="T11" fmla="*/ 397 h 567"/>
                  <a:gd name="T12" fmla="*/ 114 w 908"/>
                  <a:gd name="T13" fmla="*/ 397 h 567"/>
                  <a:gd name="T14" fmla="*/ 114 w 908"/>
                  <a:gd name="T15" fmla="*/ 340 h 567"/>
                  <a:gd name="T16" fmla="*/ 284 w 908"/>
                  <a:gd name="T17" fmla="*/ 340 h 567"/>
                  <a:gd name="T18" fmla="*/ 284 w 908"/>
                  <a:gd name="T19" fmla="*/ 397 h 567"/>
                  <a:gd name="T20" fmla="*/ 341 w 908"/>
                  <a:gd name="T21" fmla="*/ 397 h 567"/>
                  <a:gd name="T22" fmla="*/ 341 w 908"/>
                  <a:gd name="T23" fmla="*/ 454 h 567"/>
                  <a:gd name="T24" fmla="*/ 397 w 908"/>
                  <a:gd name="T25" fmla="*/ 454 h 567"/>
                  <a:gd name="T26" fmla="*/ 397 w 908"/>
                  <a:gd name="T27" fmla="*/ 567 h 567"/>
                  <a:gd name="T28" fmla="*/ 624 w 908"/>
                  <a:gd name="T29" fmla="*/ 567 h 567"/>
                  <a:gd name="T30" fmla="*/ 624 w 908"/>
                  <a:gd name="T31" fmla="*/ 454 h 567"/>
                  <a:gd name="T32" fmla="*/ 681 w 908"/>
                  <a:gd name="T33" fmla="*/ 454 h 567"/>
                  <a:gd name="T34" fmla="*/ 681 w 908"/>
                  <a:gd name="T35" fmla="*/ 397 h 567"/>
                  <a:gd name="T36" fmla="*/ 794 w 908"/>
                  <a:gd name="T37" fmla="*/ 397 h 567"/>
                  <a:gd name="T38" fmla="*/ 794 w 908"/>
                  <a:gd name="T39" fmla="*/ 170 h 567"/>
                  <a:gd name="T40" fmla="*/ 851 w 908"/>
                  <a:gd name="T41" fmla="*/ 170 h 567"/>
                  <a:gd name="T42" fmla="*/ 851 w 908"/>
                  <a:gd name="T43" fmla="*/ 113 h 567"/>
                  <a:gd name="T44" fmla="*/ 908 w 908"/>
                  <a:gd name="T45" fmla="*/ 113 h 567"/>
                  <a:gd name="T46" fmla="*/ 908 w 908"/>
                  <a:gd name="T47" fmla="*/ 0 h 567"/>
                  <a:gd name="T48" fmla="*/ 794 w 908"/>
                  <a:gd name="T49" fmla="*/ 0 h 567"/>
                  <a:gd name="T50" fmla="*/ 794 w 908"/>
                  <a:gd name="T51" fmla="*/ 113 h 567"/>
                  <a:gd name="T52" fmla="*/ 397 w 908"/>
                  <a:gd name="T53" fmla="*/ 113 h 567"/>
                  <a:gd name="T54" fmla="*/ 397 w 908"/>
                  <a:gd name="T55" fmla="*/ 57 h 567"/>
                  <a:gd name="T56" fmla="*/ 341 w 908"/>
                  <a:gd name="T57" fmla="*/ 57 h 567"/>
                  <a:gd name="T58" fmla="*/ 341 w 908"/>
                  <a:gd name="T59" fmla="*/ 0 h 567"/>
                  <a:gd name="T60" fmla="*/ 114 w 908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8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624" y="56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794" y="39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2161" y="2854"/>
                <a:ext cx="1587" cy="850"/>
              </a:xfrm>
              <a:custGeom>
                <a:avLst/>
                <a:gdLst>
                  <a:gd name="T0" fmla="*/ 397 w 1587"/>
                  <a:gd name="T1" fmla="*/ 57 h 850"/>
                  <a:gd name="T2" fmla="*/ 227 w 1587"/>
                  <a:gd name="T3" fmla="*/ 57 h 850"/>
                  <a:gd name="T4" fmla="*/ 227 w 1587"/>
                  <a:gd name="T5" fmla="*/ 113 h 850"/>
                  <a:gd name="T6" fmla="*/ 170 w 1587"/>
                  <a:gd name="T7" fmla="*/ 113 h 850"/>
                  <a:gd name="T8" fmla="*/ 170 w 1587"/>
                  <a:gd name="T9" fmla="*/ 340 h 850"/>
                  <a:gd name="T10" fmla="*/ 113 w 1587"/>
                  <a:gd name="T11" fmla="*/ 340 h 850"/>
                  <a:gd name="T12" fmla="*/ 113 w 1587"/>
                  <a:gd name="T13" fmla="*/ 397 h 850"/>
                  <a:gd name="T14" fmla="*/ 57 w 1587"/>
                  <a:gd name="T15" fmla="*/ 397 h 850"/>
                  <a:gd name="T16" fmla="*/ 57 w 1587"/>
                  <a:gd name="T17" fmla="*/ 454 h 850"/>
                  <a:gd name="T18" fmla="*/ 0 w 1587"/>
                  <a:gd name="T19" fmla="*/ 454 h 850"/>
                  <a:gd name="T20" fmla="*/ 0 w 1587"/>
                  <a:gd name="T21" fmla="*/ 567 h 850"/>
                  <a:gd name="T22" fmla="*/ 227 w 1587"/>
                  <a:gd name="T23" fmla="*/ 567 h 850"/>
                  <a:gd name="T24" fmla="*/ 227 w 1587"/>
                  <a:gd name="T25" fmla="*/ 624 h 850"/>
                  <a:gd name="T26" fmla="*/ 283 w 1587"/>
                  <a:gd name="T27" fmla="*/ 624 h 850"/>
                  <a:gd name="T28" fmla="*/ 283 w 1587"/>
                  <a:gd name="T29" fmla="*/ 680 h 850"/>
                  <a:gd name="T30" fmla="*/ 680 w 1587"/>
                  <a:gd name="T31" fmla="*/ 680 h 850"/>
                  <a:gd name="T32" fmla="*/ 680 w 1587"/>
                  <a:gd name="T33" fmla="*/ 567 h 850"/>
                  <a:gd name="T34" fmla="*/ 794 w 1587"/>
                  <a:gd name="T35" fmla="*/ 567 h 850"/>
                  <a:gd name="T36" fmla="*/ 794 w 1587"/>
                  <a:gd name="T37" fmla="*/ 680 h 850"/>
                  <a:gd name="T38" fmla="*/ 737 w 1587"/>
                  <a:gd name="T39" fmla="*/ 680 h 850"/>
                  <a:gd name="T40" fmla="*/ 737 w 1587"/>
                  <a:gd name="T41" fmla="*/ 737 h 850"/>
                  <a:gd name="T42" fmla="*/ 680 w 1587"/>
                  <a:gd name="T43" fmla="*/ 737 h 850"/>
                  <a:gd name="T44" fmla="*/ 680 w 1587"/>
                  <a:gd name="T45" fmla="*/ 850 h 850"/>
                  <a:gd name="T46" fmla="*/ 1077 w 1587"/>
                  <a:gd name="T47" fmla="*/ 850 h 850"/>
                  <a:gd name="T48" fmla="*/ 1077 w 1587"/>
                  <a:gd name="T49" fmla="*/ 794 h 850"/>
                  <a:gd name="T50" fmla="*/ 1191 w 1587"/>
                  <a:gd name="T51" fmla="*/ 794 h 850"/>
                  <a:gd name="T52" fmla="*/ 1191 w 1587"/>
                  <a:gd name="T53" fmla="*/ 680 h 850"/>
                  <a:gd name="T54" fmla="*/ 1247 w 1587"/>
                  <a:gd name="T55" fmla="*/ 680 h 850"/>
                  <a:gd name="T56" fmla="*/ 1247 w 1587"/>
                  <a:gd name="T57" fmla="*/ 624 h 850"/>
                  <a:gd name="T58" fmla="*/ 1304 w 1587"/>
                  <a:gd name="T59" fmla="*/ 624 h 850"/>
                  <a:gd name="T60" fmla="*/ 1361 w 1587"/>
                  <a:gd name="T61" fmla="*/ 624 h 850"/>
                  <a:gd name="T62" fmla="*/ 1361 w 1587"/>
                  <a:gd name="T63" fmla="*/ 510 h 850"/>
                  <a:gd name="T64" fmla="*/ 1417 w 1587"/>
                  <a:gd name="T65" fmla="*/ 510 h 850"/>
                  <a:gd name="T66" fmla="*/ 1417 w 1587"/>
                  <a:gd name="T67" fmla="*/ 454 h 850"/>
                  <a:gd name="T68" fmla="*/ 1587 w 1587"/>
                  <a:gd name="T69" fmla="*/ 454 h 850"/>
                  <a:gd name="T70" fmla="*/ 1587 w 1587"/>
                  <a:gd name="T71" fmla="*/ 283 h 850"/>
                  <a:gd name="T72" fmla="*/ 1531 w 1587"/>
                  <a:gd name="T73" fmla="*/ 283 h 850"/>
                  <a:gd name="T74" fmla="*/ 1531 w 1587"/>
                  <a:gd name="T75" fmla="*/ 227 h 850"/>
                  <a:gd name="T76" fmla="*/ 1587 w 1587"/>
                  <a:gd name="T77" fmla="*/ 227 h 850"/>
                  <a:gd name="T78" fmla="*/ 1587 w 1587"/>
                  <a:gd name="T79" fmla="*/ 113 h 850"/>
                  <a:gd name="T80" fmla="*/ 1531 w 1587"/>
                  <a:gd name="T81" fmla="*/ 113 h 850"/>
                  <a:gd name="T82" fmla="*/ 1531 w 1587"/>
                  <a:gd name="T83" fmla="*/ 57 h 850"/>
                  <a:gd name="T84" fmla="*/ 1191 w 1587"/>
                  <a:gd name="T85" fmla="*/ 57 h 850"/>
                  <a:gd name="T86" fmla="*/ 1191 w 1587"/>
                  <a:gd name="T87" fmla="*/ 170 h 850"/>
                  <a:gd name="T88" fmla="*/ 1134 w 1587"/>
                  <a:gd name="T89" fmla="*/ 170 h 850"/>
                  <a:gd name="T90" fmla="*/ 1134 w 1587"/>
                  <a:gd name="T91" fmla="*/ 227 h 850"/>
                  <a:gd name="T92" fmla="*/ 1077 w 1587"/>
                  <a:gd name="T93" fmla="*/ 227 h 850"/>
                  <a:gd name="T94" fmla="*/ 1077 w 1587"/>
                  <a:gd name="T95" fmla="*/ 283 h 850"/>
                  <a:gd name="T96" fmla="*/ 1020 w 1587"/>
                  <a:gd name="T97" fmla="*/ 283 h 850"/>
                  <a:gd name="T98" fmla="*/ 1020 w 1587"/>
                  <a:gd name="T99" fmla="*/ 227 h 850"/>
                  <a:gd name="T100" fmla="*/ 964 w 1587"/>
                  <a:gd name="T101" fmla="*/ 227 h 850"/>
                  <a:gd name="T102" fmla="*/ 964 w 1587"/>
                  <a:gd name="T103" fmla="*/ 170 h 850"/>
                  <a:gd name="T104" fmla="*/ 850 w 1587"/>
                  <a:gd name="T105" fmla="*/ 170 h 850"/>
                  <a:gd name="T106" fmla="*/ 850 w 1587"/>
                  <a:gd name="T107" fmla="*/ 57 h 850"/>
                  <a:gd name="T108" fmla="*/ 737 w 1587"/>
                  <a:gd name="T109" fmla="*/ 57 h 850"/>
                  <a:gd name="T110" fmla="*/ 737 w 1587"/>
                  <a:gd name="T111" fmla="*/ 113 h 850"/>
                  <a:gd name="T112" fmla="*/ 680 w 1587"/>
                  <a:gd name="T113" fmla="*/ 113 h 850"/>
                  <a:gd name="T114" fmla="*/ 680 w 1587"/>
                  <a:gd name="T115" fmla="*/ 57 h 850"/>
                  <a:gd name="T116" fmla="*/ 624 w 1587"/>
                  <a:gd name="T117" fmla="*/ 57 h 850"/>
                  <a:gd name="T118" fmla="*/ 624 w 1587"/>
                  <a:gd name="T119" fmla="*/ 0 h 850"/>
                  <a:gd name="T120" fmla="*/ 510 w 1587"/>
                  <a:gd name="T121" fmla="*/ 0 h 850"/>
                  <a:gd name="T122" fmla="*/ 510 w 1587"/>
                  <a:gd name="T123" fmla="*/ 57 h 850"/>
                  <a:gd name="T124" fmla="*/ 397 w 1587"/>
                  <a:gd name="T125" fmla="*/ 5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7" h="850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1077" y="850"/>
                    </a:lnTo>
                    <a:lnTo>
                      <a:pt x="1077" y="794"/>
                    </a:lnTo>
                    <a:lnTo>
                      <a:pt x="1191" y="794"/>
                    </a:lnTo>
                    <a:lnTo>
                      <a:pt x="1191" y="680"/>
                    </a:lnTo>
                    <a:lnTo>
                      <a:pt x="1247" y="680"/>
                    </a:lnTo>
                    <a:lnTo>
                      <a:pt x="1247" y="624"/>
                    </a:lnTo>
                    <a:lnTo>
                      <a:pt x="1304" y="624"/>
                    </a:lnTo>
                    <a:lnTo>
                      <a:pt x="1361" y="624"/>
                    </a:lnTo>
                    <a:lnTo>
                      <a:pt x="1361" y="510"/>
                    </a:lnTo>
                    <a:lnTo>
                      <a:pt x="1417" y="510"/>
                    </a:lnTo>
                    <a:lnTo>
                      <a:pt x="1417" y="454"/>
                    </a:lnTo>
                    <a:lnTo>
                      <a:pt x="1587" y="454"/>
                    </a:lnTo>
                    <a:lnTo>
                      <a:pt x="1587" y="283"/>
                    </a:lnTo>
                    <a:lnTo>
                      <a:pt x="1531" y="283"/>
                    </a:lnTo>
                    <a:lnTo>
                      <a:pt x="1531" y="227"/>
                    </a:lnTo>
                    <a:lnTo>
                      <a:pt x="1587" y="227"/>
                    </a:lnTo>
                    <a:lnTo>
                      <a:pt x="1587" y="113"/>
                    </a:lnTo>
                    <a:lnTo>
                      <a:pt x="1531" y="113"/>
                    </a:lnTo>
                    <a:lnTo>
                      <a:pt x="1531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2247" name="Group 983"/>
            <p:cNvGrpSpPr>
              <a:grpSpLocks/>
            </p:cNvGrpSpPr>
            <p:nvPr/>
          </p:nvGrpSpPr>
          <p:grpSpPr bwMode="auto">
            <a:xfrm>
              <a:off x="332098" y="149679"/>
              <a:ext cx="7329714" cy="6622143"/>
              <a:chOff x="743" y="132"/>
              <a:chExt cx="6464" cy="5840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2841" y="3931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57 w 170"/>
                  <a:gd name="T3" fmla="*/ 0 h 227"/>
                  <a:gd name="T4" fmla="*/ 57 w 170"/>
                  <a:gd name="T5" fmla="*/ 57 h 227"/>
                  <a:gd name="T6" fmla="*/ 0 w 170"/>
                  <a:gd name="T7" fmla="*/ 57 h 227"/>
                  <a:gd name="T8" fmla="*/ 0 w 170"/>
                  <a:gd name="T9" fmla="*/ 227 h 227"/>
                  <a:gd name="T10" fmla="*/ 114 w 170"/>
                  <a:gd name="T11" fmla="*/ 227 h 227"/>
                  <a:gd name="T12" fmla="*/ 114 w 170"/>
                  <a:gd name="T13" fmla="*/ 170 h 227"/>
                  <a:gd name="T14" fmla="*/ 170 w 170"/>
                  <a:gd name="T15" fmla="*/ 170 h 227"/>
                  <a:gd name="T16" fmla="*/ 170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011" y="4158"/>
                <a:ext cx="227" cy="170"/>
              </a:xfrm>
              <a:custGeom>
                <a:avLst/>
                <a:gdLst>
                  <a:gd name="T0" fmla="*/ 227 w 227"/>
                  <a:gd name="T1" fmla="*/ 0 h 170"/>
                  <a:gd name="T2" fmla="*/ 227 w 227"/>
                  <a:gd name="T3" fmla="*/ 113 h 170"/>
                  <a:gd name="T4" fmla="*/ 170 w 227"/>
                  <a:gd name="T5" fmla="*/ 113 h 170"/>
                  <a:gd name="T6" fmla="*/ 170 w 227"/>
                  <a:gd name="T7" fmla="*/ 170 h 170"/>
                  <a:gd name="T8" fmla="*/ 57 w 227"/>
                  <a:gd name="T9" fmla="*/ 170 h 170"/>
                  <a:gd name="T10" fmla="*/ 57 w 227"/>
                  <a:gd name="T11" fmla="*/ 113 h 170"/>
                  <a:gd name="T12" fmla="*/ 0 w 227"/>
                  <a:gd name="T13" fmla="*/ 113 h 170"/>
                  <a:gd name="T14" fmla="*/ 0 w 227"/>
                  <a:gd name="T15" fmla="*/ 0 h 170"/>
                  <a:gd name="T16" fmla="*/ 227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3125" y="4158"/>
                <a:ext cx="340" cy="397"/>
              </a:xfrm>
              <a:custGeom>
                <a:avLst/>
                <a:gdLst>
                  <a:gd name="T0" fmla="*/ 0 w 340"/>
                  <a:gd name="T1" fmla="*/ 284 h 397"/>
                  <a:gd name="T2" fmla="*/ 56 w 340"/>
                  <a:gd name="T3" fmla="*/ 284 h 397"/>
                  <a:gd name="T4" fmla="*/ 56 w 340"/>
                  <a:gd name="T5" fmla="*/ 340 h 397"/>
                  <a:gd name="T6" fmla="*/ 113 w 340"/>
                  <a:gd name="T7" fmla="*/ 340 h 397"/>
                  <a:gd name="T8" fmla="*/ 113 w 340"/>
                  <a:gd name="T9" fmla="*/ 397 h 397"/>
                  <a:gd name="T10" fmla="*/ 227 w 340"/>
                  <a:gd name="T11" fmla="*/ 397 h 397"/>
                  <a:gd name="T12" fmla="*/ 227 w 340"/>
                  <a:gd name="T13" fmla="*/ 170 h 397"/>
                  <a:gd name="T14" fmla="*/ 283 w 340"/>
                  <a:gd name="T15" fmla="*/ 170 h 397"/>
                  <a:gd name="T16" fmla="*/ 283 w 340"/>
                  <a:gd name="T17" fmla="*/ 113 h 397"/>
                  <a:gd name="T18" fmla="*/ 340 w 340"/>
                  <a:gd name="T19" fmla="*/ 113 h 397"/>
                  <a:gd name="T20" fmla="*/ 340 w 340"/>
                  <a:gd name="T21" fmla="*/ 57 h 397"/>
                  <a:gd name="T22" fmla="*/ 283 w 340"/>
                  <a:gd name="T23" fmla="*/ 57 h 397"/>
                  <a:gd name="T24" fmla="*/ 283 w 340"/>
                  <a:gd name="T25" fmla="*/ 0 h 397"/>
                  <a:gd name="T26" fmla="*/ 113 w 340"/>
                  <a:gd name="T27" fmla="*/ 0 h 397"/>
                  <a:gd name="T28" fmla="*/ 113 w 340"/>
                  <a:gd name="T29" fmla="*/ 113 h 397"/>
                  <a:gd name="T30" fmla="*/ 56 w 340"/>
                  <a:gd name="T31" fmla="*/ 113 h 397"/>
                  <a:gd name="T32" fmla="*/ 56 w 340"/>
                  <a:gd name="T33" fmla="*/ 170 h 397"/>
                  <a:gd name="T34" fmla="*/ 0 w 340"/>
                  <a:gd name="T35" fmla="*/ 170 h 397"/>
                  <a:gd name="T36" fmla="*/ 0 w 340"/>
                  <a:gd name="T37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0" y="284"/>
                    </a:moveTo>
                    <a:lnTo>
                      <a:pt x="56" y="284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8" name="Rectangle 924"/>
              <p:cNvSpPr>
                <a:spLocks noChangeArrowheads="1"/>
              </p:cNvSpPr>
              <p:nvPr/>
            </p:nvSpPr>
            <p:spPr bwMode="auto">
              <a:xfrm>
                <a:off x="4202" y="4668"/>
                <a:ext cx="57" cy="114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89" name="Rectangle 925"/>
              <p:cNvSpPr>
                <a:spLocks noChangeArrowheads="1"/>
              </p:cNvSpPr>
              <p:nvPr/>
            </p:nvSpPr>
            <p:spPr bwMode="auto">
              <a:xfrm>
                <a:off x="4089" y="5179"/>
                <a:ext cx="113" cy="170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4259" y="5179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57 w 227"/>
                  <a:gd name="T3" fmla="*/ 0 h 226"/>
                  <a:gd name="T4" fmla="*/ 57 w 227"/>
                  <a:gd name="T5" fmla="*/ 56 h 226"/>
                  <a:gd name="T6" fmla="*/ 0 w 227"/>
                  <a:gd name="T7" fmla="*/ 56 h 226"/>
                  <a:gd name="T8" fmla="*/ 0 w 227"/>
                  <a:gd name="T9" fmla="*/ 226 h 226"/>
                  <a:gd name="T10" fmla="*/ 113 w 227"/>
                  <a:gd name="T11" fmla="*/ 226 h 226"/>
                  <a:gd name="T12" fmla="*/ 113 w 227"/>
                  <a:gd name="T13" fmla="*/ 170 h 226"/>
                  <a:gd name="T14" fmla="*/ 227 w 227"/>
                  <a:gd name="T15" fmla="*/ 170 h 226"/>
                  <a:gd name="T16" fmla="*/ 227 w 227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841" y="4271"/>
                <a:ext cx="170" cy="341"/>
              </a:xfrm>
              <a:custGeom>
                <a:avLst/>
                <a:gdLst>
                  <a:gd name="T0" fmla="*/ 114 w 170"/>
                  <a:gd name="T1" fmla="*/ 0 h 341"/>
                  <a:gd name="T2" fmla="*/ 57 w 170"/>
                  <a:gd name="T3" fmla="*/ 0 h 341"/>
                  <a:gd name="T4" fmla="*/ 57 w 170"/>
                  <a:gd name="T5" fmla="*/ 57 h 341"/>
                  <a:gd name="T6" fmla="*/ 0 w 170"/>
                  <a:gd name="T7" fmla="*/ 57 h 341"/>
                  <a:gd name="T8" fmla="*/ 0 w 170"/>
                  <a:gd name="T9" fmla="*/ 284 h 341"/>
                  <a:gd name="T10" fmla="*/ 57 w 170"/>
                  <a:gd name="T11" fmla="*/ 284 h 341"/>
                  <a:gd name="T12" fmla="*/ 57 w 170"/>
                  <a:gd name="T13" fmla="*/ 341 h 341"/>
                  <a:gd name="T14" fmla="*/ 114 w 170"/>
                  <a:gd name="T15" fmla="*/ 341 h 341"/>
                  <a:gd name="T16" fmla="*/ 114 w 170"/>
                  <a:gd name="T17" fmla="*/ 284 h 341"/>
                  <a:gd name="T18" fmla="*/ 170 w 170"/>
                  <a:gd name="T19" fmla="*/ 284 h 341"/>
                  <a:gd name="T20" fmla="*/ 170 w 170"/>
                  <a:gd name="T21" fmla="*/ 57 h 341"/>
                  <a:gd name="T22" fmla="*/ 114 w 170"/>
                  <a:gd name="T23" fmla="*/ 57 h 341"/>
                  <a:gd name="T24" fmla="*/ 114 w 170"/>
                  <a:gd name="T2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341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898" y="4385"/>
                <a:ext cx="1247" cy="794"/>
              </a:xfrm>
              <a:custGeom>
                <a:avLst/>
                <a:gdLst>
                  <a:gd name="T0" fmla="*/ 57 w 1247"/>
                  <a:gd name="T1" fmla="*/ 227 h 794"/>
                  <a:gd name="T2" fmla="*/ 113 w 1247"/>
                  <a:gd name="T3" fmla="*/ 170 h 794"/>
                  <a:gd name="T4" fmla="*/ 227 w 1247"/>
                  <a:gd name="T5" fmla="*/ 113 h 794"/>
                  <a:gd name="T6" fmla="*/ 283 w 1247"/>
                  <a:gd name="T7" fmla="*/ 57 h 794"/>
                  <a:gd name="T8" fmla="*/ 340 w 1247"/>
                  <a:gd name="T9" fmla="*/ 113 h 794"/>
                  <a:gd name="T10" fmla="*/ 454 w 1247"/>
                  <a:gd name="T11" fmla="*/ 170 h 794"/>
                  <a:gd name="T12" fmla="*/ 624 w 1247"/>
                  <a:gd name="T13" fmla="*/ 113 h 794"/>
                  <a:gd name="T14" fmla="*/ 680 w 1247"/>
                  <a:gd name="T15" fmla="*/ 170 h 794"/>
                  <a:gd name="T16" fmla="*/ 794 w 1247"/>
                  <a:gd name="T17" fmla="*/ 227 h 794"/>
                  <a:gd name="T18" fmla="*/ 850 w 1247"/>
                  <a:gd name="T19" fmla="*/ 170 h 794"/>
                  <a:gd name="T20" fmla="*/ 907 w 1247"/>
                  <a:gd name="T21" fmla="*/ 113 h 794"/>
                  <a:gd name="T22" fmla="*/ 964 w 1247"/>
                  <a:gd name="T23" fmla="*/ 170 h 794"/>
                  <a:gd name="T24" fmla="*/ 1077 w 1247"/>
                  <a:gd name="T25" fmla="*/ 57 h 794"/>
                  <a:gd name="T26" fmla="*/ 1134 w 1247"/>
                  <a:gd name="T27" fmla="*/ 0 h 794"/>
                  <a:gd name="T28" fmla="*/ 1247 w 1247"/>
                  <a:gd name="T29" fmla="*/ 227 h 794"/>
                  <a:gd name="T30" fmla="*/ 1134 w 1247"/>
                  <a:gd name="T31" fmla="*/ 340 h 794"/>
                  <a:gd name="T32" fmla="*/ 1191 w 1247"/>
                  <a:gd name="T33" fmla="*/ 397 h 794"/>
                  <a:gd name="T34" fmla="*/ 1134 w 1247"/>
                  <a:gd name="T35" fmla="*/ 453 h 794"/>
                  <a:gd name="T36" fmla="*/ 964 w 1247"/>
                  <a:gd name="T37" fmla="*/ 510 h 794"/>
                  <a:gd name="T38" fmla="*/ 850 w 1247"/>
                  <a:gd name="T39" fmla="*/ 567 h 794"/>
                  <a:gd name="T40" fmla="*/ 794 w 1247"/>
                  <a:gd name="T41" fmla="*/ 624 h 794"/>
                  <a:gd name="T42" fmla="*/ 680 w 1247"/>
                  <a:gd name="T43" fmla="*/ 680 h 794"/>
                  <a:gd name="T44" fmla="*/ 567 w 1247"/>
                  <a:gd name="T45" fmla="*/ 737 h 794"/>
                  <a:gd name="T46" fmla="*/ 454 w 1247"/>
                  <a:gd name="T47" fmla="*/ 680 h 794"/>
                  <a:gd name="T48" fmla="*/ 397 w 1247"/>
                  <a:gd name="T49" fmla="*/ 624 h 794"/>
                  <a:gd name="T50" fmla="*/ 340 w 1247"/>
                  <a:gd name="T51" fmla="*/ 680 h 794"/>
                  <a:gd name="T52" fmla="*/ 227 w 1247"/>
                  <a:gd name="T53" fmla="*/ 737 h 794"/>
                  <a:gd name="T54" fmla="*/ 170 w 1247"/>
                  <a:gd name="T55" fmla="*/ 794 h 794"/>
                  <a:gd name="T56" fmla="*/ 113 w 1247"/>
                  <a:gd name="T57" fmla="*/ 680 h 794"/>
                  <a:gd name="T58" fmla="*/ 113 w 1247"/>
                  <a:gd name="T59" fmla="*/ 567 h 794"/>
                  <a:gd name="T60" fmla="*/ 227 w 1247"/>
                  <a:gd name="T61" fmla="*/ 510 h 794"/>
                  <a:gd name="T62" fmla="*/ 57 w 1247"/>
                  <a:gd name="T63" fmla="*/ 453 h 794"/>
                  <a:gd name="T64" fmla="*/ 0 w 1247"/>
                  <a:gd name="T65" fmla="*/ 340 h 794"/>
                  <a:gd name="T66" fmla="*/ 57 w 1247"/>
                  <a:gd name="T67" fmla="*/ 283 h 794"/>
                  <a:gd name="T68" fmla="*/ 0 w 1247"/>
                  <a:gd name="T69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794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0" y="170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134" y="453"/>
                    </a:lnTo>
                    <a:lnTo>
                      <a:pt x="1134" y="510"/>
                    </a:lnTo>
                    <a:lnTo>
                      <a:pt x="964" y="510"/>
                    </a:lnTo>
                    <a:lnTo>
                      <a:pt x="964" y="567"/>
                    </a:lnTo>
                    <a:lnTo>
                      <a:pt x="850" y="567"/>
                    </a:lnTo>
                    <a:lnTo>
                      <a:pt x="850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0"/>
                    </a:lnTo>
                    <a:lnTo>
                      <a:pt x="113" y="680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3522" y="5122"/>
                <a:ext cx="170" cy="170"/>
              </a:xfrm>
              <a:custGeom>
                <a:avLst/>
                <a:gdLst>
                  <a:gd name="T0" fmla="*/ 56 w 170"/>
                  <a:gd name="T1" fmla="*/ 0 h 170"/>
                  <a:gd name="T2" fmla="*/ 170 w 170"/>
                  <a:gd name="T3" fmla="*/ 0 h 170"/>
                  <a:gd name="T4" fmla="*/ 170 w 170"/>
                  <a:gd name="T5" fmla="*/ 170 h 170"/>
                  <a:gd name="T6" fmla="*/ 0 w 170"/>
                  <a:gd name="T7" fmla="*/ 170 h 170"/>
                  <a:gd name="T8" fmla="*/ 0 w 170"/>
                  <a:gd name="T9" fmla="*/ 57 h 170"/>
                  <a:gd name="T10" fmla="*/ 56 w 170"/>
                  <a:gd name="T11" fmla="*/ 57 h 170"/>
                  <a:gd name="T12" fmla="*/ 56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56" y="0"/>
                    </a:moveTo>
                    <a:lnTo>
                      <a:pt x="170" y="0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3692" y="5122"/>
                <a:ext cx="340" cy="227"/>
              </a:xfrm>
              <a:custGeom>
                <a:avLst/>
                <a:gdLst>
                  <a:gd name="T0" fmla="*/ 56 w 340"/>
                  <a:gd name="T1" fmla="*/ 0 h 227"/>
                  <a:gd name="T2" fmla="*/ 283 w 340"/>
                  <a:gd name="T3" fmla="*/ 0 h 227"/>
                  <a:gd name="T4" fmla="*/ 283 w 340"/>
                  <a:gd name="T5" fmla="*/ 57 h 227"/>
                  <a:gd name="T6" fmla="*/ 340 w 340"/>
                  <a:gd name="T7" fmla="*/ 57 h 227"/>
                  <a:gd name="T8" fmla="*/ 340 w 340"/>
                  <a:gd name="T9" fmla="*/ 227 h 227"/>
                  <a:gd name="T10" fmla="*/ 227 w 340"/>
                  <a:gd name="T11" fmla="*/ 227 h 227"/>
                  <a:gd name="T12" fmla="*/ 227 w 340"/>
                  <a:gd name="T13" fmla="*/ 170 h 227"/>
                  <a:gd name="T14" fmla="*/ 170 w 340"/>
                  <a:gd name="T15" fmla="*/ 170 h 227"/>
                  <a:gd name="T16" fmla="*/ 170 w 340"/>
                  <a:gd name="T17" fmla="*/ 113 h 227"/>
                  <a:gd name="T18" fmla="*/ 56 w 340"/>
                  <a:gd name="T19" fmla="*/ 113 h 227"/>
                  <a:gd name="T20" fmla="*/ 56 w 340"/>
                  <a:gd name="T21" fmla="*/ 57 h 227"/>
                  <a:gd name="T22" fmla="*/ 0 w 340"/>
                  <a:gd name="T23" fmla="*/ 57 h 227"/>
                  <a:gd name="T24" fmla="*/ 0 w 340"/>
                  <a:gd name="T25" fmla="*/ 0 h 227"/>
                  <a:gd name="T26" fmla="*/ 56 w 340"/>
                  <a:gd name="T2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27">
                    <a:moveTo>
                      <a:pt x="56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429" y="4668"/>
                <a:ext cx="397" cy="397"/>
              </a:xfrm>
              <a:custGeom>
                <a:avLst/>
                <a:gdLst>
                  <a:gd name="T0" fmla="*/ 0 w 397"/>
                  <a:gd name="T1" fmla="*/ 227 h 397"/>
                  <a:gd name="T2" fmla="*/ 57 w 397"/>
                  <a:gd name="T3" fmla="*/ 227 h 397"/>
                  <a:gd name="T4" fmla="*/ 57 w 397"/>
                  <a:gd name="T5" fmla="*/ 170 h 397"/>
                  <a:gd name="T6" fmla="*/ 170 w 397"/>
                  <a:gd name="T7" fmla="*/ 170 h 397"/>
                  <a:gd name="T8" fmla="*/ 170 w 397"/>
                  <a:gd name="T9" fmla="*/ 114 h 397"/>
                  <a:gd name="T10" fmla="*/ 283 w 397"/>
                  <a:gd name="T11" fmla="*/ 114 h 397"/>
                  <a:gd name="T12" fmla="*/ 283 w 397"/>
                  <a:gd name="T13" fmla="*/ 57 h 397"/>
                  <a:gd name="T14" fmla="*/ 340 w 397"/>
                  <a:gd name="T15" fmla="*/ 57 h 397"/>
                  <a:gd name="T16" fmla="*/ 340 w 397"/>
                  <a:gd name="T17" fmla="*/ 0 h 397"/>
                  <a:gd name="T18" fmla="*/ 397 w 397"/>
                  <a:gd name="T19" fmla="*/ 0 h 397"/>
                  <a:gd name="T20" fmla="*/ 397 w 397"/>
                  <a:gd name="T21" fmla="*/ 227 h 397"/>
                  <a:gd name="T22" fmla="*/ 340 w 397"/>
                  <a:gd name="T23" fmla="*/ 227 h 397"/>
                  <a:gd name="T24" fmla="*/ 340 w 397"/>
                  <a:gd name="T25" fmla="*/ 397 h 397"/>
                  <a:gd name="T26" fmla="*/ 0 w 397"/>
                  <a:gd name="T27" fmla="*/ 397 h 397"/>
                  <a:gd name="T28" fmla="*/ 0 w 397"/>
                  <a:gd name="T29" fmla="*/ 22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97">
                    <a:moveTo>
                      <a:pt x="0" y="227"/>
                    </a:move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1" name="Rectangle 937"/>
              <p:cNvSpPr>
                <a:spLocks noChangeArrowheads="1"/>
              </p:cNvSpPr>
              <p:nvPr/>
            </p:nvSpPr>
            <p:spPr bwMode="auto">
              <a:xfrm>
                <a:off x="4712" y="4555"/>
                <a:ext cx="57" cy="113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2" name="Rectangle 938"/>
              <p:cNvSpPr>
                <a:spLocks noChangeArrowheads="1"/>
              </p:cNvSpPr>
              <p:nvPr/>
            </p:nvSpPr>
            <p:spPr bwMode="auto">
              <a:xfrm>
                <a:off x="4542" y="4725"/>
                <a:ext cx="57" cy="56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2501" y="4442"/>
                <a:ext cx="113" cy="170"/>
              </a:xfrm>
              <a:custGeom>
                <a:avLst/>
                <a:gdLst>
                  <a:gd name="T0" fmla="*/ 57 w 113"/>
                  <a:gd name="T1" fmla="*/ 0 h 170"/>
                  <a:gd name="T2" fmla="*/ 57 w 113"/>
                  <a:gd name="T3" fmla="*/ 56 h 170"/>
                  <a:gd name="T4" fmla="*/ 0 w 113"/>
                  <a:gd name="T5" fmla="*/ 56 h 170"/>
                  <a:gd name="T6" fmla="*/ 0 w 113"/>
                  <a:gd name="T7" fmla="*/ 170 h 170"/>
                  <a:gd name="T8" fmla="*/ 57 w 113"/>
                  <a:gd name="T9" fmla="*/ 170 h 170"/>
                  <a:gd name="T10" fmla="*/ 57 w 113"/>
                  <a:gd name="T11" fmla="*/ 113 h 170"/>
                  <a:gd name="T12" fmla="*/ 113 w 113"/>
                  <a:gd name="T13" fmla="*/ 113 h 170"/>
                  <a:gd name="T14" fmla="*/ 113 w 113"/>
                  <a:gd name="T15" fmla="*/ 0 h 170"/>
                  <a:gd name="T16" fmla="*/ 57 w 11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614" y="5122"/>
                <a:ext cx="681" cy="850"/>
              </a:xfrm>
              <a:custGeom>
                <a:avLst/>
                <a:gdLst>
                  <a:gd name="T0" fmla="*/ 397 w 681"/>
                  <a:gd name="T1" fmla="*/ 0 h 850"/>
                  <a:gd name="T2" fmla="*/ 397 w 681"/>
                  <a:gd name="T3" fmla="*/ 57 h 850"/>
                  <a:gd name="T4" fmla="*/ 454 w 681"/>
                  <a:gd name="T5" fmla="*/ 57 h 850"/>
                  <a:gd name="T6" fmla="*/ 454 w 681"/>
                  <a:gd name="T7" fmla="*/ 113 h 850"/>
                  <a:gd name="T8" fmla="*/ 511 w 681"/>
                  <a:gd name="T9" fmla="*/ 113 h 850"/>
                  <a:gd name="T10" fmla="*/ 511 w 681"/>
                  <a:gd name="T11" fmla="*/ 170 h 850"/>
                  <a:gd name="T12" fmla="*/ 397 w 681"/>
                  <a:gd name="T13" fmla="*/ 170 h 850"/>
                  <a:gd name="T14" fmla="*/ 397 w 681"/>
                  <a:gd name="T15" fmla="*/ 283 h 850"/>
                  <a:gd name="T16" fmla="*/ 511 w 681"/>
                  <a:gd name="T17" fmla="*/ 283 h 850"/>
                  <a:gd name="T18" fmla="*/ 511 w 681"/>
                  <a:gd name="T19" fmla="*/ 340 h 850"/>
                  <a:gd name="T20" fmla="*/ 454 w 681"/>
                  <a:gd name="T21" fmla="*/ 340 h 850"/>
                  <a:gd name="T22" fmla="*/ 454 w 681"/>
                  <a:gd name="T23" fmla="*/ 397 h 850"/>
                  <a:gd name="T24" fmla="*/ 397 w 681"/>
                  <a:gd name="T25" fmla="*/ 397 h 850"/>
                  <a:gd name="T26" fmla="*/ 397 w 681"/>
                  <a:gd name="T27" fmla="*/ 454 h 850"/>
                  <a:gd name="T28" fmla="*/ 511 w 681"/>
                  <a:gd name="T29" fmla="*/ 454 h 850"/>
                  <a:gd name="T30" fmla="*/ 511 w 681"/>
                  <a:gd name="T31" fmla="*/ 397 h 850"/>
                  <a:gd name="T32" fmla="*/ 681 w 681"/>
                  <a:gd name="T33" fmla="*/ 397 h 850"/>
                  <a:gd name="T34" fmla="*/ 681 w 681"/>
                  <a:gd name="T35" fmla="*/ 510 h 850"/>
                  <a:gd name="T36" fmla="*/ 567 w 681"/>
                  <a:gd name="T37" fmla="*/ 510 h 850"/>
                  <a:gd name="T38" fmla="*/ 567 w 681"/>
                  <a:gd name="T39" fmla="*/ 624 h 850"/>
                  <a:gd name="T40" fmla="*/ 511 w 681"/>
                  <a:gd name="T41" fmla="*/ 624 h 850"/>
                  <a:gd name="T42" fmla="*/ 511 w 681"/>
                  <a:gd name="T43" fmla="*/ 737 h 850"/>
                  <a:gd name="T44" fmla="*/ 397 w 681"/>
                  <a:gd name="T45" fmla="*/ 737 h 850"/>
                  <a:gd name="T46" fmla="*/ 397 w 681"/>
                  <a:gd name="T47" fmla="*/ 850 h 850"/>
                  <a:gd name="T48" fmla="*/ 341 w 681"/>
                  <a:gd name="T49" fmla="*/ 850 h 850"/>
                  <a:gd name="T50" fmla="*/ 341 w 681"/>
                  <a:gd name="T51" fmla="*/ 737 h 850"/>
                  <a:gd name="T52" fmla="*/ 397 w 681"/>
                  <a:gd name="T53" fmla="*/ 737 h 850"/>
                  <a:gd name="T54" fmla="*/ 397 w 681"/>
                  <a:gd name="T55" fmla="*/ 680 h 850"/>
                  <a:gd name="T56" fmla="*/ 454 w 681"/>
                  <a:gd name="T57" fmla="*/ 680 h 850"/>
                  <a:gd name="T58" fmla="*/ 454 w 681"/>
                  <a:gd name="T59" fmla="*/ 624 h 850"/>
                  <a:gd name="T60" fmla="*/ 397 w 681"/>
                  <a:gd name="T61" fmla="*/ 624 h 850"/>
                  <a:gd name="T62" fmla="*/ 397 w 681"/>
                  <a:gd name="T63" fmla="*/ 567 h 850"/>
                  <a:gd name="T64" fmla="*/ 227 w 681"/>
                  <a:gd name="T65" fmla="*/ 567 h 850"/>
                  <a:gd name="T66" fmla="*/ 227 w 681"/>
                  <a:gd name="T67" fmla="*/ 624 h 850"/>
                  <a:gd name="T68" fmla="*/ 0 w 681"/>
                  <a:gd name="T69" fmla="*/ 624 h 850"/>
                  <a:gd name="T70" fmla="*/ 0 w 681"/>
                  <a:gd name="T71" fmla="*/ 454 h 850"/>
                  <a:gd name="T72" fmla="*/ 114 w 681"/>
                  <a:gd name="T73" fmla="*/ 454 h 850"/>
                  <a:gd name="T74" fmla="*/ 114 w 681"/>
                  <a:gd name="T75" fmla="*/ 397 h 850"/>
                  <a:gd name="T76" fmla="*/ 284 w 681"/>
                  <a:gd name="T77" fmla="*/ 397 h 850"/>
                  <a:gd name="T78" fmla="*/ 284 w 681"/>
                  <a:gd name="T79" fmla="*/ 283 h 850"/>
                  <a:gd name="T80" fmla="*/ 227 w 681"/>
                  <a:gd name="T81" fmla="*/ 283 h 850"/>
                  <a:gd name="T82" fmla="*/ 227 w 681"/>
                  <a:gd name="T83" fmla="*/ 57 h 850"/>
                  <a:gd name="T84" fmla="*/ 284 w 681"/>
                  <a:gd name="T85" fmla="*/ 57 h 850"/>
                  <a:gd name="T86" fmla="*/ 284 w 681"/>
                  <a:gd name="T87" fmla="*/ 0 h 850"/>
                  <a:gd name="T88" fmla="*/ 397 w 681"/>
                  <a:gd name="T8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850">
                    <a:moveTo>
                      <a:pt x="397" y="0"/>
                    </a:move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511" y="283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681" y="39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1" y="624"/>
                    </a:lnTo>
                    <a:lnTo>
                      <a:pt x="511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341" y="850"/>
                    </a:lnTo>
                    <a:lnTo>
                      <a:pt x="341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2331" y="5235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170 h 170"/>
                  <a:gd name="T4" fmla="*/ 170 w 170"/>
                  <a:gd name="T5" fmla="*/ 170 h 170"/>
                  <a:gd name="T6" fmla="*/ 170 w 170"/>
                  <a:gd name="T7" fmla="*/ 57 h 170"/>
                  <a:gd name="T8" fmla="*/ 57 w 170"/>
                  <a:gd name="T9" fmla="*/ 57 h 170"/>
                  <a:gd name="T10" fmla="*/ 57 w 170"/>
                  <a:gd name="T11" fmla="*/ 0 h 170"/>
                  <a:gd name="T12" fmla="*/ 0 w 170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2274" y="4612"/>
                <a:ext cx="567" cy="907"/>
              </a:xfrm>
              <a:custGeom>
                <a:avLst/>
                <a:gdLst>
                  <a:gd name="T0" fmla="*/ 284 w 567"/>
                  <a:gd name="T1" fmla="*/ 907 h 907"/>
                  <a:gd name="T2" fmla="*/ 397 w 567"/>
                  <a:gd name="T3" fmla="*/ 907 h 907"/>
                  <a:gd name="T4" fmla="*/ 397 w 567"/>
                  <a:gd name="T5" fmla="*/ 850 h 907"/>
                  <a:gd name="T6" fmla="*/ 511 w 567"/>
                  <a:gd name="T7" fmla="*/ 850 h 907"/>
                  <a:gd name="T8" fmla="*/ 511 w 567"/>
                  <a:gd name="T9" fmla="*/ 623 h 907"/>
                  <a:gd name="T10" fmla="*/ 454 w 567"/>
                  <a:gd name="T11" fmla="*/ 623 h 907"/>
                  <a:gd name="T12" fmla="*/ 454 w 567"/>
                  <a:gd name="T13" fmla="*/ 510 h 907"/>
                  <a:gd name="T14" fmla="*/ 567 w 567"/>
                  <a:gd name="T15" fmla="*/ 510 h 907"/>
                  <a:gd name="T16" fmla="*/ 567 w 567"/>
                  <a:gd name="T17" fmla="*/ 56 h 907"/>
                  <a:gd name="T18" fmla="*/ 511 w 567"/>
                  <a:gd name="T19" fmla="*/ 56 h 907"/>
                  <a:gd name="T20" fmla="*/ 511 w 567"/>
                  <a:gd name="T21" fmla="*/ 0 h 907"/>
                  <a:gd name="T22" fmla="*/ 454 w 567"/>
                  <a:gd name="T23" fmla="*/ 0 h 907"/>
                  <a:gd name="T24" fmla="*/ 454 w 567"/>
                  <a:gd name="T25" fmla="*/ 56 h 907"/>
                  <a:gd name="T26" fmla="*/ 284 w 567"/>
                  <a:gd name="T27" fmla="*/ 56 h 907"/>
                  <a:gd name="T28" fmla="*/ 284 w 567"/>
                  <a:gd name="T29" fmla="*/ 113 h 907"/>
                  <a:gd name="T30" fmla="*/ 340 w 567"/>
                  <a:gd name="T31" fmla="*/ 113 h 907"/>
                  <a:gd name="T32" fmla="*/ 340 w 567"/>
                  <a:gd name="T33" fmla="*/ 226 h 907"/>
                  <a:gd name="T34" fmla="*/ 397 w 567"/>
                  <a:gd name="T35" fmla="*/ 226 h 907"/>
                  <a:gd name="T36" fmla="*/ 397 w 567"/>
                  <a:gd name="T37" fmla="*/ 283 h 907"/>
                  <a:gd name="T38" fmla="*/ 454 w 567"/>
                  <a:gd name="T39" fmla="*/ 283 h 907"/>
                  <a:gd name="T40" fmla="*/ 454 w 567"/>
                  <a:gd name="T41" fmla="*/ 397 h 907"/>
                  <a:gd name="T42" fmla="*/ 284 w 567"/>
                  <a:gd name="T43" fmla="*/ 397 h 907"/>
                  <a:gd name="T44" fmla="*/ 284 w 567"/>
                  <a:gd name="T45" fmla="*/ 226 h 907"/>
                  <a:gd name="T46" fmla="*/ 227 w 567"/>
                  <a:gd name="T47" fmla="*/ 226 h 907"/>
                  <a:gd name="T48" fmla="*/ 227 w 567"/>
                  <a:gd name="T49" fmla="*/ 170 h 907"/>
                  <a:gd name="T50" fmla="*/ 0 w 567"/>
                  <a:gd name="T51" fmla="*/ 170 h 907"/>
                  <a:gd name="T52" fmla="*/ 0 w 567"/>
                  <a:gd name="T53" fmla="*/ 226 h 907"/>
                  <a:gd name="T54" fmla="*/ 57 w 567"/>
                  <a:gd name="T55" fmla="*/ 226 h 907"/>
                  <a:gd name="T56" fmla="*/ 57 w 567"/>
                  <a:gd name="T57" fmla="*/ 397 h 907"/>
                  <a:gd name="T58" fmla="*/ 114 w 567"/>
                  <a:gd name="T59" fmla="*/ 397 h 907"/>
                  <a:gd name="T60" fmla="*/ 114 w 567"/>
                  <a:gd name="T61" fmla="*/ 453 h 907"/>
                  <a:gd name="T62" fmla="*/ 170 w 567"/>
                  <a:gd name="T63" fmla="*/ 453 h 907"/>
                  <a:gd name="T64" fmla="*/ 170 w 567"/>
                  <a:gd name="T65" fmla="*/ 510 h 907"/>
                  <a:gd name="T66" fmla="*/ 227 w 567"/>
                  <a:gd name="T67" fmla="*/ 510 h 907"/>
                  <a:gd name="T68" fmla="*/ 227 w 567"/>
                  <a:gd name="T69" fmla="*/ 623 h 907"/>
                  <a:gd name="T70" fmla="*/ 284 w 567"/>
                  <a:gd name="T71" fmla="*/ 623 h 907"/>
                  <a:gd name="T72" fmla="*/ 284 w 567"/>
                  <a:gd name="T73" fmla="*/ 567 h 907"/>
                  <a:gd name="T74" fmla="*/ 340 w 567"/>
                  <a:gd name="T75" fmla="*/ 567 h 907"/>
                  <a:gd name="T76" fmla="*/ 340 w 567"/>
                  <a:gd name="T77" fmla="*/ 793 h 907"/>
                  <a:gd name="T78" fmla="*/ 284 w 567"/>
                  <a:gd name="T79" fmla="*/ 793 h 907"/>
                  <a:gd name="T80" fmla="*/ 284 w 567"/>
                  <a:gd name="T8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907">
                    <a:moveTo>
                      <a:pt x="284" y="907"/>
                    </a:moveTo>
                    <a:lnTo>
                      <a:pt x="397" y="907"/>
                    </a:lnTo>
                    <a:lnTo>
                      <a:pt x="397" y="850"/>
                    </a:lnTo>
                    <a:lnTo>
                      <a:pt x="511" y="850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56"/>
                    </a:lnTo>
                    <a:lnTo>
                      <a:pt x="511" y="56"/>
                    </a:lnTo>
                    <a:lnTo>
                      <a:pt x="511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397" y="226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793"/>
                    </a:lnTo>
                    <a:lnTo>
                      <a:pt x="284" y="793"/>
                    </a:lnTo>
                    <a:lnTo>
                      <a:pt x="284" y="90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1821" y="4555"/>
                <a:ext cx="340" cy="397"/>
              </a:xfrm>
              <a:custGeom>
                <a:avLst/>
                <a:gdLst>
                  <a:gd name="T0" fmla="*/ 0 w 340"/>
                  <a:gd name="T1" fmla="*/ 227 h 397"/>
                  <a:gd name="T2" fmla="*/ 0 w 340"/>
                  <a:gd name="T3" fmla="*/ 397 h 397"/>
                  <a:gd name="T4" fmla="*/ 113 w 340"/>
                  <a:gd name="T5" fmla="*/ 397 h 397"/>
                  <a:gd name="T6" fmla="*/ 113 w 340"/>
                  <a:gd name="T7" fmla="*/ 340 h 397"/>
                  <a:gd name="T8" fmla="*/ 170 w 340"/>
                  <a:gd name="T9" fmla="*/ 340 h 397"/>
                  <a:gd name="T10" fmla="*/ 170 w 340"/>
                  <a:gd name="T11" fmla="*/ 283 h 397"/>
                  <a:gd name="T12" fmla="*/ 226 w 340"/>
                  <a:gd name="T13" fmla="*/ 283 h 397"/>
                  <a:gd name="T14" fmla="*/ 226 w 340"/>
                  <a:gd name="T15" fmla="*/ 227 h 397"/>
                  <a:gd name="T16" fmla="*/ 283 w 340"/>
                  <a:gd name="T17" fmla="*/ 227 h 397"/>
                  <a:gd name="T18" fmla="*/ 283 w 340"/>
                  <a:gd name="T19" fmla="*/ 170 h 397"/>
                  <a:gd name="T20" fmla="*/ 340 w 340"/>
                  <a:gd name="T21" fmla="*/ 170 h 397"/>
                  <a:gd name="T22" fmla="*/ 340 w 340"/>
                  <a:gd name="T23" fmla="*/ 57 h 397"/>
                  <a:gd name="T24" fmla="*/ 283 w 340"/>
                  <a:gd name="T25" fmla="*/ 57 h 397"/>
                  <a:gd name="T26" fmla="*/ 283 w 340"/>
                  <a:gd name="T27" fmla="*/ 0 h 397"/>
                  <a:gd name="T28" fmla="*/ 226 w 340"/>
                  <a:gd name="T29" fmla="*/ 0 h 397"/>
                  <a:gd name="T30" fmla="*/ 226 w 340"/>
                  <a:gd name="T31" fmla="*/ 57 h 397"/>
                  <a:gd name="T32" fmla="*/ 113 w 340"/>
                  <a:gd name="T33" fmla="*/ 57 h 397"/>
                  <a:gd name="T34" fmla="*/ 113 w 340"/>
                  <a:gd name="T35" fmla="*/ 113 h 397"/>
                  <a:gd name="T36" fmla="*/ 56 w 340"/>
                  <a:gd name="T37" fmla="*/ 113 h 397"/>
                  <a:gd name="T38" fmla="*/ 56 w 340"/>
                  <a:gd name="T39" fmla="*/ 227 h 397"/>
                  <a:gd name="T40" fmla="*/ 0 w 340"/>
                  <a:gd name="T41" fmla="*/ 22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97">
                    <a:moveTo>
                      <a:pt x="0" y="227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1140" y="4385"/>
                <a:ext cx="567" cy="737"/>
              </a:xfrm>
              <a:custGeom>
                <a:avLst/>
                <a:gdLst>
                  <a:gd name="T0" fmla="*/ 0 w 567"/>
                  <a:gd name="T1" fmla="*/ 113 h 737"/>
                  <a:gd name="T2" fmla="*/ 0 w 567"/>
                  <a:gd name="T3" fmla="*/ 227 h 737"/>
                  <a:gd name="T4" fmla="*/ 57 w 567"/>
                  <a:gd name="T5" fmla="*/ 227 h 737"/>
                  <a:gd name="T6" fmla="*/ 57 w 567"/>
                  <a:gd name="T7" fmla="*/ 397 h 737"/>
                  <a:gd name="T8" fmla="*/ 114 w 567"/>
                  <a:gd name="T9" fmla="*/ 397 h 737"/>
                  <a:gd name="T10" fmla="*/ 114 w 567"/>
                  <a:gd name="T11" fmla="*/ 567 h 737"/>
                  <a:gd name="T12" fmla="*/ 284 w 567"/>
                  <a:gd name="T13" fmla="*/ 567 h 737"/>
                  <a:gd name="T14" fmla="*/ 284 w 567"/>
                  <a:gd name="T15" fmla="*/ 624 h 737"/>
                  <a:gd name="T16" fmla="*/ 340 w 567"/>
                  <a:gd name="T17" fmla="*/ 624 h 737"/>
                  <a:gd name="T18" fmla="*/ 340 w 567"/>
                  <a:gd name="T19" fmla="*/ 737 h 737"/>
                  <a:gd name="T20" fmla="*/ 454 w 567"/>
                  <a:gd name="T21" fmla="*/ 737 h 737"/>
                  <a:gd name="T22" fmla="*/ 454 w 567"/>
                  <a:gd name="T23" fmla="*/ 680 h 737"/>
                  <a:gd name="T24" fmla="*/ 567 w 567"/>
                  <a:gd name="T25" fmla="*/ 680 h 737"/>
                  <a:gd name="T26" fmla="*/ 567 w 567"/>
                  <a:gd name="T27" fmla="*/ 567 h 737"/>
                  <a:gd name="T28" fmla="*/ 511 w 567"/>
                  <a:gd name="T29" fmla="*/ 567 h 737"/>
                  <a:gd name="T30" fmla="*/ 511 w 567"/>
                  <a:gd name="T31" fmla="*/ 283 h 737"/>
                  <a:gd name="T32" fmla="*/ 454 w 567"/>
                  <a:gd name="T33" fmla="*/ 283 h 737"/>
                  <a:gd name="T34" fmla="*/ 454 w 567"/>
                  <a:gd name="T35" fmla="*/ 227 h 737"/>
                  <a:gd name="T36" fmla="*/ 340 w 567"/>
                  <a:gd name="T37" fmla="*/ 227 h 737"/>
                  <a:gd name="T38" fmla="*/ 340 w 567"/>
                  <a:gd name="T39" fmla="*/ 283 h 737"/>
                  <a:gd name="T40" fmla="*/ 227 w 567"/>
                  <a:gd name="T41" fmla="*/ 283 h 737"/>
                  <a:gd name="T42" fmla="*/ 227 w 567"/>
                  <a:gd name="T43" fmla="*/ 0 h 737"/>
                  <a:gd name="T44" fmla="*/ 114 w 567"/>
                  <a:gd name="T45" fmla="*/ 0 h 737"/>
                  <a:gd name="T46" fmla="*/ 114 w 567"/>
                  <a:gd name="T47" fmla="*/ 113 h 737"/>
                  <a:gd name="T48" fmla="*/ 0 w 567"/>
                  <a:gd name="T49" fmla="*/ 11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737">
                    <a:moveTo>
                      <a:pt x="0" y="113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737"/>
                    </a:lnTo>
                    <a:lnTo>
                      <a:pt x="454" y="737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283"/>
                    </a:lnTo>
                    <a:lnTo>
                      <a:pt x="227" y="28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743" y="3024"/>
                <a:ext cx="1418" cy="1758"/>
              </a:xfrm>
              <a:custGeom>
                <a:avLst/>
                <a:gdLst>
                  <a:gd name="T0" fmla="*/ 511 w 1418"/>
                  <a:gd name="T1" fmla="*/ 1474 h 1758"/>
                  <a:gd name="T2" fmla="*/ 624 w 1418"/>
                  <a:gd name="T3" fmla="*/ 1361 h 1758"/>
                  <a:gd name="T4" fmla="*/ 737 w 1418"/>
                  <a:gd name="T5" fmla="*/ 1644 h 1758"/>
                  <a:gd name="T6" fmla="*/ 794 w 1418"/>
                  <a:gd name="T7" fmla="*/ 1588 h 1758"/>
                  <a:gd name="T8" fmla="*/ 851 w 1418"/>
                  <a:gd name="T9" fmla="*/ 1644 h 1758"/>
                  <a:gd name="T10" fmla="*/ 908 w 1418"/>
                  <a:gd name="T11" fmla="*/ 1758 h 1758"/>
                  <a:gd name="T12" fmla="*/ 1021 w 1418"/>
                  <a:gd name="T13" fmla="*/ 1701 h 1758"/>
                  <a:gd name="T14" fmla="*/ 1078 w 1418"/>
                  <a:gd name="T15" fmla="*/ 1644 h 1758"/>
                  <a:gd name="T16" fmla="*/ 1134 w 1418"/>
                  <a:gd name="T17" fmla="*/ 1588 h 1758"/>
                  <a:gd name="T18" fmla="*/ 1191 w 1418"/>
                  <a:gd name="T19" fmla="*/ 1531 h 1758"/>
                  <a:gd name="T20" fmla="*/ 1248 w 1418"/>
                  <a:gd name="T21" fmla="*/ 1474 h 1758"/>
                  <a:gd name="T22" fmla="*/ 1304 w 1418"/>
                  <a:gd name="T23" fmla="*/ 1361 h 1758"/>
                  <a:gd name="T24" fmla="*/ 1418 w 1418"/>
                  <a:gd name="T25" fmla="*/ 1191 h 1758"/>
                  <a:gd name="T26" fmla="*/ 1361 w 1418"/>
                  <a:gd name="T27" fmla="*/ 1134 h 1758"/>
                  <a:gd name="T28" fmla="*/ 1304 w 1418"/>
                  <a:gd name="T29" fmla="*/ 907 h 1758"/>
                  <a:gd name="T30" fmla="*/ 1248 w 1418"/>
                  <a:gd name="T31" fmla="*/ 1077 h 1758"/>
                  <a:gd name="T32" fmla="*/ 1134 w 1418"/>
                  <a:gd name="T33" fmla="*/ 964 h 1758"/>
                  <a:gd name="T34" fmla="*/ 1021 w 1418"/>
                  <a:gd name="T35" fmla="*/ 907 h 1758"/>
                  <a:gd name="T36" fmla="*/ 964 w 1418"/>
                  <a:gd name="T37" fmla="*/ 851 h 1758"/>
                  <a:gd name="T38" fmla="*/ 851 w 1418"/>
                  <a:gd name="T39" fmla="*/ 907 h 1758"/>
                  <a:gd name="T40" fmla="*/ 737 w 1418"/>
                  <a:gd name="T41" fmla="*/ 794 h 1758"/>
                  <a:gd name="T42" fmla="*/ 681 w 1418"/>
                  <a:gd name="T43" fmla="*/ 737 h 1758"/>
                  <a:gd name="T44" fmla="*/ 737 w 1418"/>
                  <a:gd name="T45" fmla="*/ 454 h 1758"/>
                  <a:gd name="T46" fmla="*/ 681 w 1418"/>
                  <a:gd name="T47" fmla="*/ 397 h 1758"/>
                  <a:gd name="T48" fmla="*/ 624 w 1418"/>
                  <a:gd name="T49" fmla="*/ 284 h 1758"/>
                  <a:gd name="T50" fmla="*/ 681 w 1418"/>
                  <a:gd name="T51" fmla="*/ 227 h 1758"/>
                  <a:gd name="T52" fmla="*/ 567 w 1418"/>
                  <a:gd name="T53" fmla="*/ 113 h 1758"/>
                  <a:gd name="T54" fmla="*/ 511 w 1418"/>
                  <a:gd name="T55" fmla="*/ 57 h 1758"/>
                  <a:gd name="T56" fmla="*/ 454 w 1418"/>
                  <a:gd name="T57" fmla="*/ 0 h 1758"/>
                  <a:gd name="T58" fmla="*/ 341 w 1418"/>
                  <a:gd name="T59" fmla="*/ 113 h 1758"/>
                  <a:gd name="T60" fmla="*/ 284 w 1418"/>
                  <a:gd name="T61" fmla="*/ 170 h 1758"/>
                  <a:gd name="T62" fmla="*/ 227 w 1418"/>
                  <a:gd name="T63" fmla="*/ 227 h 1758"/>
                  <a:gd name="T64" fmla="*/ 114 w 1418"/>
                  <a:gd name="T65" fmla="*/ 284 h 1758"/>
                  <a:gd name="T66" fmla="*/ 57 w 1418"/>
                  <a:gd name="T67" fmla="*/ 397 h 1758"/>
                  <a:gd name="T68" fmla="*/ 0 w 1418"/>
                  <a:gd name="T69" fmla="*/ 454 h 1758"/>
                  <a:gd name="T70" fmla="*/ 114 w 1418"/>
                  <a:gd name="T71" fmla="*/ 624 h 1758"/>
                  <a:gd name="T72" fmla="*/ 170 w 1418"/>
                  <a:gd name="T73" fmla="*/ 1247 h 1758"/>
                  <a:gd name="T74" fmla="*/ 227 w 1418"/>
                  <a:gd name="T75" fmla="*/ 1304 h 1758"/>
                  <a:gd name="T76" fmla="*/ 284 w 1418"/>
                  <a:gd name="T77" fmla="*/ 1418 h 1758"/>
                  <a:gd name="T78" fmla="*/ 397 w 1418"/>
                  <a:gd name="T79" fmla="*/ 1474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18" h="1758">
                    <a:moveTo>
                      <a:pt x="397" y="1474"/>
                    </a:moveTo>
                    <a:lnTo>
                      <a:pt x="511" y="1474"/>
                    </a:lnTo>
                    <a:lnTo>
                      <a:pt x="511" y="1361"/>
                    </a:lnTo>
                    <a:lnTo>
                      <a:pt x="624" y="1361"/>
                    </a:lnTo>
                    <a:lnTo>
                      <a:pt x="624" y="1644"/>
                    </a:lnTo>
                    <a:lnTo>
                      <a:pt x="737" y="1644"/>
                    </a:lnTo>
                    <a:lnTo>
                      <a:pt x="737" y="1588"/>
                    </a:lnTo>
                    <a:lnTo>
                      <a:pt x="794" y="1588"/>
                    </a:lnTo>
                    <a:lnTo>
                      <a:pt x="851" y="1588"/>
                    </a:lnTo>
                    <a:lnTo>
                      <a:pt x="851" y="1644"/>
                    </a:lnTo>
                    <a:lnTo>
                      <a:pt x="908" y="1644"/>
                    </a:lnTo>
                    <a:lnTo>
                      <a:pt x="908" y="1758"/>
                    </a:lnTo>
                    <a:lnTo>
                      <a:pt x="1021" y="1758"/>
                    </a:lnTo>
                    <a:lnTo>
                      <a:pt x="1021" y="1701"/>
                    </a:lnTo>
                    <a:lnTo>
                      <a:pt x="1078" y="1701"/>
                    </a:lnTo>
                    <a:lnTo>
                      <a:pt x="1078" y="1644"/>
                    </a:lnTo>
                    <a:lnTo>
                      <a:pt x="1134" y="1644"/>
                    </a:lnTo>
                    <a:lnTo>
                      <a:pt x="1134" y="1588"/>
                    </a:lnTo>
                    <a:lnTo>
                      <a:pt x="1191" y="1588"/>
                    </a:lnTo>
                    <a:lnTo>
                      <a:pt x="1191" y="1531"/>
                    </a:lnTo>
                    <a:lnTo>
                      <a:pt x="1248" y="1531"/>
                    </a:lnTo>
                    <a:lnTo>
                      <a:pt x="1248" y="1474"/>
                    </a:lnTo>
                    <a:lnTo>
                      <a:pt x="1304" y="1474"/>
                    </a:lnTo>
                    <a:lnTo>
                      <a:pt x="1304" y="1361"/>
                    </a:lnTo>
                    <a:lnTo>
                      <a:pt x="1418" y="1361"/>
                    </a:lnTo>
                    <a:lnTo>
                      <a:pt x="1418" y="1191"/>
                    </a:lnTo>
                    <a:lnTo>
                      <a:pt x="1361" y="1191"/>
                    </a:lnTo>
                    <a:lnTo>
                      <a:pt x="1361" y="1134"/>
                    </a:lnTo>
                    <a:lnTo>
                      <a:pt x="1304" y="1134"/>
                    </a:lnTo>
                    <a:lnTo>
                      <a:pt x="1304" y="907"/>
                    </a:lnTo>
                    <a:lnTo>
                      <a:pt x="1248" y="907"/>
                    </a:lnTo>
                    <a:lnTo>
                      <a:pt x="1248" y="1077"/>
                    </a:lnTo>
                    <a:lnTo>
                      <a:pt x="1134" y="1077"/>
                    </a:lnTo>
                    <a:lnTo>
                      <a:pt x="1134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64" y="907"/>
                    </a:lnTo>
                    <a:lnTo>
                      <a:pt x="964" y="851"/>
                    </a:lnTo>
                    <a:lnTo>
                      <a:pt x="851" y="851"/>
                    </a:lnTo>
                    <a:lnTo>
                      <a:pt x="851" y="907"/>
                    </a:lnTo>
                    <a:lnTo>
                      <a:pt x="737" y="907"/>
                    </a:lnTo>
                    <a:lnTo>
                      <a:pt x="737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737" y="737"/>
                    </a:lnTo>
                    <a:lnTo>
                      <a:pt x="737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04"/>
                    </a:lnTo>
                    <a:lnTo>
                      <a:pt x="284" y="1304"/>
                    </a:lnTo>
                    <a:lnTo>
                      <a:pt x="284" y="1418"/>
                    </a:lnTo>
                    <a:lnTo>
                      <a:pt x="397" y="1418"/>
                    </a:lnTo>
                    <a:lnTo>
                      <a:pt x="397" y="147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1084" y="2287"/>
                <a:ext cx="1360" cy="1191"/>
              </a:xfrm>
              <a:custGeom>
                <a:avLst/>
                <a:gdLst>
                  <a:gd name="T0" fmla="*/ 56 w 1360"/>
                  <a:gd name="T1" fmla="*/ 624 h 1191"/>
                  <a:gd name="T2" fmla="*/ 0 w 1360"/>
                  <a:gd name="T3" fmla="*/ 567 h 1191"/>
                  <a:gd name="T4" fmla="*/ 56 w 1360"/>
                  <a:gd name="T5" fmla="*/ 397 h 1191"/>
                  <a:gd name="T6" fmla="*/ 113 w 1360"/>
                  <a:gd name="T7" fmla="*/ 340 h 1191"/>
                  <a:gd name="T8" fmla="*/ 170 w 1360"/>
                  <a:gd name="T9" fmla="*/ 397 h 1191"/>
                  <a:gd name="T10" fmla="*/ 340 w 1360"/>
                  <a:gd name="T11" fmla="*/ 227 h 1191"/>
                  <a:gd name="T12" fmla="*/ 396 w 1360"/>
                  <a:gd name="T13" fmla="*/ 283 h 1191"/>
                  <a:gd name="T14" fmla="*/ 510 w 1360"/>
                  <a:gd name="T15" fmla="*/ 170 h 1191"/>
                  <a:gd name="T16" fmla="*/ 623 w 1360"/>
                  <a:gd name="T17" fmla="*/ 227 h 1191"/>
                  <a:gd name="T18" fmla="*/ 680 w 1360"/>
                  <a:gd name="T19" fmla="*/ 283 h 1191"/>
                  <a:gd name="T20" fmla="*/ 737 w 1360"/>
                  <a:gd name="T21" fmla="*/ 227 h 1191"/>
                  <a:gd name="T22" fmla="*/ 793 w 1360"/>
                  <a:gd name="T23" fmla="*/ 170 h 1191"/>
                  <a:gd name="T24" fmla="*/ 850 w 1360"/>
                  <a:gd name="T25" fmla="*/ 227 h 1191"/>
                  <a:gd name="T26" fmla="*/ 907 w 1360"/>
                  <a:gd name="T27" fmla="*/ 113 h 1191"/>
                  <a:gd name="T28" fmla="*/ 963 w 1360"/>
                  <a:gd name="T29" fmla="*/ 0 h 1191"/>
                  <a:gd name="T30" fmla="*/ 1077 w 1360"/>
                  <a:gd name="T31" fmla="*/ 113 h 1191"/>
                  <a:gd name="T32" fmla="*/ 1134 w 1360"/>
                  <a:gd name="T33" fmla="*/ 283 h 1191"/>
                  <a:gd name="T34" fmla="*/ 1077 w 1360"/>
                  <a:gd name="T35" fmla="*/ 397 h 1191"/>
                  <a:gd name="T36" fmla="*/ 1134 w 1360"/>
                  <a:gd name="T37" fmla="*/ 567 h 1191"/>
                  <a:gd name="T38" fmla="*/ 1360 w 1360"/>
                  <a:gd name="T39" fmla="*/ 624 h 1191"/>
                  <a:gd name="T40" fmla="*/ 1304 w 1360"/>
                  <a:gd name="T41" fmla="*/ 680 h 1191"/>
                  <a:gd name="T42" fmla="*/ 1247 w 1360"/>
                  <a:gd name="T43" fmla="*/ 907 h 1191"/>
                  <a:gd name="T44" fmla="*/ 1190 w 1360"/>
                  <a:gd name="T45" fmla="*/ 964 h 1191"/>
                  <a:gd name="T46" fmla="*/ 1134 w 1360"/>
                  <a:gd name="T47" fmla="*/ 907 h 1191"/>
                  <a:gd name="T48" fmla="*/ 850 w 1360"/>
                  <a:gd name="T49" fmla="*/ 964 h 1191"/>
                  <a:gd name="T50" fmla="*/ 737 w 1360"/>
                  <a:gd name="T51" fmla="*/ 1021 h 1191"/>
                  <a:gd name="T52" fmla="*/ 623 w 1360"/>
                  <a:gd name="T53" fmla="*/ 1134 h 1191"/>
                  <a:gd name="T54" fmla="*/ 453 w 1360"/>
                  <a:gd name="T55" fmla="*/ 1191 h 1191"/>
                  <a:gd name="T56" fmla="*/ 340 w 1360"/>
                  <a:gd name="T57" fmla="*/ 1134 h 1191"/>
                  <a:gd name="T58" fmla="*/ 283 w 1360"/>
                  <a:gd name="T59" fmla="*/ 1021 h 1191"/>
                  <a:gd name="T60" fmla="*/ 340 w 1360"/>
                  <a:gd name="T61" fmla="*/ 964 h 1191"/>
                  <a:gd name="T62" fmla="*/ 226 w 1360"/>
                  <a:gd name="T63" fmla="*/ 850 h 1191"/>
                  <a:gd name="T64" fmla="*/ 170 w 1360"/>
                  <a:gd name="T65" fmla="*/ 794 h 1191"/>
                  <a:gd name="T66" fmla="*/ 113 w 1360"/>
                  <a:gd name="T67" fmla="*/ 737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0" h="1191">
                    <a:moveTo>
                      <a:pt x="56" y="737"/>
                    </a:moveTo>
                    <a:lnTo>
                      <a:pt x="56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3" y="227"/>
                    </a:lnTo>
                    <a:lnTo>
                      <a:pt x="793" y="170"/>
                    </a:lnTo>
                    <a:lnTo>
                      <a:pt x="850" y="170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963" y="113"/>
                    </a:lnTo>
                    <a:lnTo>
                      <a:pt x="963" y="0"/>
                    </a:lnTo>
                    <a:lnTo>
                      <a:pt x="1077" y="0"/>
                    </a:lnTo>
                    <a:lnTo>
                      <a:pt x="1077" y="113"/>
                    </a:lnTo>
                    <a:lnTo>
                      <a:pt x="1134" y="113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567"/>
                    </a:lnTo>
                    <a:lnTo>
                      <a:pt x="1360" y="567"/>
                    </a:lnTo>
                    <a:lnTo>
                      <a:pt x="1360" y="624"/>
                    </a:lnTo>
                    <a:lnTo>
                      <a:pt x="1304" y="624"/>
                    </a:lnTo>
                    <a:lnTo>
                      <a:pt x="1304" y="680"/>
                    </a:lnTo>
                    <a:lnTo>
                      <a:pt x="1247" y="680"/>
                    </a:lnTo>
                    <a:lnTo>
                      <a:pt x="1247" y="907"/>
                    </a:lnTo>
                    <a:lnTo>
                      <a:pt x="1190" y="907"/>
                    </a:lnTo>
                    <a:lnTo>
                      <a:pt x="1190" y="964"/>
                    </a:lnTo>
                    <a:lnTo>
                      <a:pt x="1134" y="964"/>
                    </a:lnTo>
                    <a:lnTo>
                      <a:pt x="1134" y="907"/>
                    </a:lnTo>
                    <a:lnTo>
                      <a:pt x="850" y="907"/>
                    </a:lnTo>
                    <a:lnTo>
                      <a:pt x="850" y="96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623" y="1021"/>
                    </a:lnTo>
                    <a:lnTo>
                      <a:pt x="623" y="1134"/>
                    </a:lnTo>
                    <a:lnTo>
                      <a:pt x="453" y="1134"/>
                    </a:lnTo>
                    <a:lnTo>
                      <a:pt x="453" y="1191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226" y="964"/>
                    </a:lnTo>
                    <a:lnTo>
                      <a:pt x="226" y="850"/>
                    </a:lnTo>
                    <a:lnTo>
                      <a:pt x="170" y="85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56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1140" y="1720"/>
                <a:ext cx="2212" cy="1304"/>
              </a:xfrm>
              <a:custGeom>
                <a:avLst/>
                <a:gdLst>
                  <a:gd name="T0" fmla="*/ 114 w 2212"/>
                  <a:gd name="T1" fmla="*/ 964 h 1304"/>
                  <a:gd name="T2" fmla="*/ 284 w 2212"/>
                  <a:gd name="T3" fmla="*/ 794 h 1304"/>
                  <a:gd name="T4" fmla="*/ 340 w 2212"/>
                  <a:gd name="T5" fmla="*/ 850 h 1304"/>
                  <a:gd name="T6" fmla="*/ 454 w 2212"/>
                  <a:gd name="T7" fmla="*/ 737 h 1304"/>
                  <a:gd name="T8" fmla="*/ 567 w 2212"/>
                  <a:gd name="T9" fmla="*/ 794 h 1304"/>
                  <a:gd name="T10" fmla="*/ 624 w 2212"/>
                  <a:gd name="T11" fmla="*/ 850 h 1304"/>
                  <a:gd name="T12" fmla="*/ 681 w 2212"/>
                  <a:gd name="T13" fmla="*/ 794 h 1304"/>
                  <a:gd name="T14" fmla="*/ 737 w 2212"/>
                  <a:gd name="T15" fmla="*/ 737 h 1304"/>
                  <a:gd name="T16" fmla="*/ 794 w 2212"/>
                  <a:gd name="T17" fmla="*/ 794 h 1304"/>
                  <a:gd name="T18" fmla="*/ 851 w 2212"/>
                  <a:gd name="T19" fmla="*/ 680 h 1304"/>
                  <a:gd name="T20" fmla="*/ 907 w 2212"/>
                  <a:gd name="T21" fmla="*/ 567 h 1304"/>
                  <a:gd name="T22" fmla="*/ 1021 w 2212"/>
                  <a:gd name="T23" fmla="*/ 680 h 1304"/>
                  <a:gd name="T24" fmla="*/ 1078 w 2212"/>
                  <a:gd name="T25" fmla="*/ 850 h 1304"/>
                  <a:gd name="T26" fmla="*/ 1021 w 2212"/>
                  <a:gd name="T27" fmla="*/ 964 h 1304"/>
                  <a:gd name="T28" fmla="*/ 1078 w 2212"/>
                  <a:gd name="T29" fmla="*/ 1134 h 1304"/>
                  <a:gd name="T30" fmla="*/ 1304 w 2212"/>
                  <a:gd name="T31" fmla="*/ 1191 h 1304"/>
                  <a:gd name="T32" fmla="*/ 1531 w 2212"/>
                  <a:gd name="T33" fmla="*/ 1134 h 1304"/>
                  <a:gd name="T34" fmla="*/ 1645 w 2212"/>
                  <a:gd name="T35" fmla="*/ 1191 h 1304"/>
                  <a:gd name="T36" fmla="*/ 1701 w 2212"/>
                  <a:gd name="T37" fmla="*/ 1247 h 1304"/>
                  <a:gd name="T38" fmla="*/ 1758 w 2212"/>
                  <a:gd name="T39" fmla="*/ 1191 h 1304"/>
                  <a:gd name="T40" fmla="*/ 1871 w 2212"/>
                  <a:gd name="T41" fmla="*/ 1304 h 1304"/>
                  <a:gd name="T42" fmla="*/ 1985 w 2212"/>
                  <a:gd name="T43" fmla="*/ 1247 h 1304"/>
                  <a:gd name="T44" fmla="*/ 2041 w 2212"/>
                  <a:gd name="T45" fmla="*/ 1020 h 1304"/>
                  <a:gd name="T46" fmla="*/ 2098 w 2212"/>
                  <a:gd name="T47" fmla="*/ 794 h 1304"/>
                  <a:gd name="T48" fmla="*/ 2212 w 2212"/>
                  <a:gd name="T49" fmla="*/ 737 h 1304"/>
                  <a:gd name="T50" fmla="*/ 2098 w 2212"/>
                  <a:gd name="T51" fmla="*/ 453 h 1304"/>
                  <a:gd name="T52" fmla="*/ 2041 w 2212"/>
                  <a:gd name="T53" fmla="*/ 283 h 1304"/>
                  <a:gd name="T54" fmla="*/ 1985 w 2212"/>
                  <a:gd name="T55" fmla="*/ 170 h 1304"/>
                  <a:gd name="T56" fmla="*/ 1871 w 2212"/>
                  <a:gd name="T57" fmla="*/ 113 h 1304"/>
                  <a:gd name="T58" fmla="*/ 1588 w 2212"/>
                  <a:gd name="T59" fmla="*/ 57 h 1304"/>
                  <a:gd name="T60" fmla="*/ 1474 w 2212"/>
                  <a:gd name="T61" fmla="*/ 0 h 1304"/>
                  <a:gd name="T62" fmla="*/ 1361 w 2212"/>
                  <a:gd name="T63" fmla="*/ 113 h 1304"/>
                  <a:gd name="T64" fmla="*/ 1304 w 2212"/>
                  <a:gd name="T65" fmla="*/ 170 h 1304"/>
                  <a:gd name="T66" fmla="*/ 1191 w 2212"/>
                  <a:gd name="T67" fmla="*/ 113 h 1304"/>
                  <a:gd name="T68" fmla="*/ 1021 w 2212"/>
                  <a:gd name="T69" fmla="*/ 170 h 1304"/>
                  <a:gd name="T70" fmla="*/ 907 w 2212"/>
                  <a:gd name="T71" fmla="*/ 113 h 1304"/>
                  <a:gd name="T72" fmla="*/ 794 w 2212"/>
                  <a:gd name="T73" fmla="*/ 227 h 1304"/>
                  <a:gd name="T74" fmla="*/ 737 w 2212"/>
                  <a:gd name="T75" fmla="*/ 170 h 1304"/>
                  <a:gd name="T76" fmla="*/ 681 w 2212"/>
                  <a:gd name="T77" fmla="*/ 57 h 1304"/>
                  <a:gd name="T78" fmla="*/ 511 w 2212"/>
                  <a:gd name="T79" fmla="*/ 227 h 1304"/>
                  <a:gd name="T80" fmla="*/ 454 w 2212"/>
                  <a:gd name="T81" fmla="*/ 397 h 1304"/>
                  <a:gd name="T82" fmla="*/ 340 w 2212"/>
                  <a:gd name="T83" fmla="*/ 453 h 1304"/>
                  <a:gd name="T84" fmla="*/ 227 w 2212"/>
                  <a:gd name="T85" fmla="*/ 510 h 1304"/>
                  <a:gd name="T86" fmla="*/ 114 w 2212"/>
                  <a:gd name="T87" fmla="*/ 567 h 1304"/>
                  <a:gd name="T88" fmla="*/ 57 w 2212"/>
                  <a:gd name="T89" fmla="*/ 624 h 1304"/>
                  <a:gd name="T90" fmla="*/ 0 w 2212"/>
                  <a:gd name="T91" fmla="*/ 680 h 1304"/>
                  <a:gd name="T92" fmla="*/ 170 w 2212"/>
                  <a:gd name="T93" fmla="*/ 794 h 1304"/>
                  <a:gd name="T94" fmla="*/ 114 w 2212"/>
                  <a:gd name="T95" fmla="*/ 90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12" h="1304">
                    <a:moveTo>
                      <a:pt x="114" y="907"/>
                    </a:moveTo>
                    <a:lnTo>
                      <a:pt x="114" y="964"/>
                    </a:lnTo>
                    <a:lnTo>
                      <a:pt x="284" y="964"/>
                    </a:lnTo>
                    <a:lnTo>
                      <a:pt x="284" y="794"/>
                    </a:lnTo>
                    <a:lnTo>
                      <a:pt x="340" y="794"/>
                    </a:lnTo>
                    <a:lnTo>
                      <a:pt x="340" y="850"/>
                    </a:lnTo>
                    <a:lnTo>
                      <a:pt x="454" y="850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681" y="850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680"/>
                    </a:lnTo>
                    <a:lnTo>
                      <a:pt x="1078" y="680"/>
                    </a:lnTo>
                    <a:lnTo>
                      <a:pt x="1078" y="850"/>
                    </a:lnTo>
                    <a:lnTo>
                      <a:pt x="1021" y="850"/>
                    </a:lnTo>
                    <a:lnTo>
                      <a:pt x="1021" y="964"/>
                    </a:lnTo>
                    <a:lnTo>
                      <a:pt x="1078" y="964"/>
                    </a:lnTo>
                    <a:lnTo>
                      <a:pt x="1078" y="1134"/>
                    </a:lnTo>
                    <a:lnTo>
                      <a:pt x="1304" y="1134"/>
                    </a:lnTo>
                    <a:lnTo>
                      <a:pt x="1304" y="1191"/>
                    </a:lnTo>
                    <a:lnTo>
                      <a:pt x="1531" y="1191"/>
                    </a:lnTo>
                    <a:lnTo>
                      <a:pt x="1531" y="1134"/>
                    </a:lnTo>
                    <a:lnTo>
                      <a:pt x="1645" y="1134"/>
                    </a:lnTo>
                    <a:lnTo>
                      <a:pt x="1645" y="1191"/>
                    </a:lnTo>
                    <a:lnTo>
                      <a:pt x="1701" y="1191"/>
                    </a:lnTo>
                    <a:lnTo>
                      <a:pt x="1701" y="1247"/>
                    </a:lnTo>
                    <a:lnTo>
                      <a:pt x="1758" y="1247"/>
                    </a:lnTo>
                    <a:lnTo>
                      <a:pt x="1758" y="1191"/>
                    </a:lnTo>
                    <a:lnTo>
                      <a:pt x="1871" y="1191"/>
                    </a:lnTo>
                    <a:lnTo>
                      <a:pt x="1871" y="1304"/>
                    </a:lnTo>
                    <a:lnTo>
                      <a:pt x="1985" y="1304"/>
                    </a:lnTo>
                    <a:lnTo>
                      <a:pt x="1985" y="1247"/>
                    </a:lnTo>
                    <a:lnTo>
                      <a:pt x="2041" y="1247"/>
                    </a:lnTo>
                    <a:lnTo>
                      <a:pt x="2041" y="1020"/>
                    </a:lnTo>
                    <a:lnTo>
                      <a:pt x="2098" y="1020"/>
                    </a:lnTo>
                    <a:lnTo>
                      <a:pt x="2098" y="794"/>
                    </a:lnTo>
                    <a:lnTo>
                      <a:pt x="2212" y="794"/>
                    </a:lnTo>
                    <a:lnTo>
                      <a:pt x="2212" y="737"/>
                    </a:lnTo>
                    <a:lnTo>
                      <a:pt x="2098" y="737"/>
                    </a:lnTo>
                    <a:lnTo>
                      <a:pt x="2098" y="453"/>
                    </a:lnTo>
                    <a:lnTo>
                      <a:pt x="2041" y="453"/>
                    </a:lnTo>
                    <a:lnTo>
                      <a:pt x="2041" y="283"/>
                    </a:lnTo>
                    <a:lnTo>
                      <a:pt x="1985" y="283"/>
                    </a:lnTo>
                    <a:lnTo>
                      <a:pt x="1985" y="170"/>
                    </a:lnTo>
                    <a:lnTo>
                      <a:pt x="1871" y="170"/>
                    </a:lnTo>
                    <a:lnTo>
                      <a:pt x="1871" y="113"/>
                    </a:lnTo>
                    <a:lnTo>
                      <a:pt x="1588" y="113"/>
                    </a:lnTo>
                    <a:lnTo>
                      <a:pt x="1588" y="57"/>
                    </a:lnTo>
                    <a:lnTo>
                      <a:pt x="1474" y="57"/>
                    </a:lnTo>
                    <a:lnTo>
                      <a:pt x="1474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304" y="113"/>
                    </a:lnTo>
                    <a:lnTo>
                      <a:pt x="1304" y="170"/>
                    </a:lnTo>
                    <a:lnTo>
                      <a:pt x="1191" y="170"/>
                    </a:lnTo>
                    <a:lnTo>
                      <a:pt x="1191" y="113"/>
                    </a:lnTo>
                    <a:lnTo>
                      <a:pt x="1021" y="113"/>
                    </a:lnTo>
                    <a:lnTo>
                      <a:pt x="1021" y="170"/>
                    </a:lnTo>
                    <a:lnTo>
                      <a:pt x="907" y="170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681" y="170"/>
                    </a:lnTo>
                    <a:lnTo>
                      <a:pt x="681" y="57"/>
                    </a:lnTo>
                    <a:lnTo>
                      <a:pt x="511" y="57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90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393" y="4385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57 w 113"/>
                  <a:gd name="T3" fmla="*/ 0 h 170"/>
                  <a:gd name="T4" fmla="*/ 57 w 113"/>
                  <a:gd name="T5" fmla="*/ 57 h 170"/>
                  <a:gd name="T6" fmla="*/ 0 w 113"/>
                  <a:gd name="T7" fmla="*/ 57 h 170"/>
                  <a:gd name="T8" fmla="*/ 0 w 113"/>
                  <a:gd name="T9" fmla="*/ 170 h 170"/>
                  <a:gd name="T10" fmla="*/ 113 w 113"/>
                  <a:gd name="T11" fmla="*/ 170 h 170"/>
                  <a:gd name="T12" fmla="*/ 113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5563" y="4271"/>
                <a:ext cx="113" cy="227"/>
              </a:xfrm>
              <a:custGeom>
                <a:avLst/>
                <a:gdLst>
                  <a:gd name="T0" fmla="*/ 57 w 113"/>
                  <a:gd name="T1" fmla="*/ 0 h 227"/>
                  <a:gd name="T2" fmla="*/ 57 w 113"/>
                  <a:gd name="T3" fmla="*/ 57 h 227"/>
                  <a:gd name="T4" fmla="*/ 0 w 113"/>
                  <a:gd name="T5" fmla="*/ 57 h 227"/>
                  <a:gd name="T6" fmla="*/ 0 w 113"/>
                  <a:gd name="T7" fmla="*/ 227 h 227"/>
                  <a:gd name="T8" fmla="*/ 113 w 113"/>
                  <a:gd name="T9" fmla="*/ 227 h 227"/>
                  <a:gd name="T10" fmla="*/ 113 w 113"/>
                  <a:gd name="T11" fmla="*/ 0 h 227"/>
                  <a:gd name="T12" fmla="*/ 57 w 11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5450" y="4498"/>
                <a:ext cx="340" cy="284"/>
              </a:xfrm>
              <a:custGeom>
                <a:avLst/>
                <a:gdLst>
                  <a:gd name="T0" fmla="*/ 226 w 340"/>
                  <a:gd name="T1" fmla="*/ 0 h 284"/>
                  <a:gd name="T2" fmla="*/ 226 w 340"/>
                  <a:gd name="T3" fmla="*/ 57 h 284"/>
                  <a:gd name="T4" fmla="*/ 56 w 340"/>
                  <a:gd name="T5" fmla="*/ 57 h 284"/>
                  <a:gd name="T6" fmla="*/ 56 w 340"/>
                  <a:gd name="T7" fmla="*/ 114 h 284"/>
                  <a:gd name="T8" fmla="*/ 0 w 340"/>
                  <a:gd name="T9" fmla="*/ 114 h 284"/>
                  <a:gd name="T10" fmla="*/ 0 w 340"/>
                  <a:gd name="T11" fmla="*/ 284 h 284"/>
                  <a:gd name="T12" fmla="*/ 170 w 340"/>
                  <a:gd name="T13" fmla="*/ 284 h 284"/>
                  <a:gd name="T14" fmla="*/ 170 w 340"/>
                  <a:gd name="T15" fmla="*/ 227 h 284"/>
                  <a:gd name="T16" fmla="*/ 226 w 340"/>
                  <a:gd name="T17" fmla="*/ 227 h 284"/>
                  <a:gd name="T18" fmla="*/ 226 w 340"/>
                  <a:gd name="T19" fmla="*/ 170 h 284"/>
                  <a:gd name="T20" fmla="*/ 340 w 340"/>
                  <a:gd name="T21" fmla="*/ 170 h 284"/>
                  <a:gd name="T22" fmla="*/ 340 w 340"/>
                  <a:gd name="T23" fmla="*/ 0 h 284"/>
                  <a:gd name="T24" fmla="*/ 226 w 340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226" y="0"/>
                    </a:moveTo>
                    <a:lnTo>
                      <a:pt x="226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733" y="4271"/>
                <a:ext cx="340" cy="454"/>
              </a:xfrm>
              <a:custGeom>
                <a:avLst/>
                <a:gdLst>
                  <a:gd name="T0" fmla="*/ 57 w 340"/>
                  <a:gd name="T1" fmla="*/ 0 h 454"/>
                  <a:gd name="T2" fmla="*/ 57 w 340"/>
                  <a:gd name="T3" fmla="*/ 57 h 454"/>
                  <a:gd name="T4" fmla="*/ 0 w 340"/>
                  <a:gd name="T5" fmla="*/ 57 h 454"/>
                  <a:gd name="T6" fmla="*/ 0 w 340"/>
                  <a:gd name="T7" fmla="*/ 171 h 454"/>
                  <a:gd name="T8" fmla="*/ 57 w 340"/>
                  <a:gd name="T9" fmla="*/ 171 h 454"/>
                  <a:gd name="T10" fmla="*/ 57 w 340"/>
                  <a:gd name="T11" fmla="*/ 227 h 454"/>
                  <a:gd name="T12" fmla="*/ 113 w 340"/>
                  <a:gd name="T13" fmla="*/ 227 h 454"/>
                  <a:gd name="T14" fmla="*/ 113 w 340"/>
                  <a:gd name="T15" fmla="*/ 341 h 454"/>
                  <a:gd name="T16" fmla="*/ 170 w 340"/>
                  <a:gd name="T17" fmla="*/ 341 h 454"/>
                  <a:gd name="T18" fmla="*/ 170 w 340"/>
                  <a:gd name="T19" fmla="*/ 397 h 454"/>
                  <a:gd name="T20" fmla="*/ 227 w 340"/>
                  <a:gd name="T21" fmla="*/ 397 h 454"/>
                  <a:gd name="T22" fmla="*/ 227 w 340"/>
                  <a:gd name="T23" fmla="*/ 454 h 454"/>
                  <a:gd name="T24" fmla="*/ 340 w 340"/>
                  <a:gd name="T25" fmla="*/ 454 h 454"/>
                  <a:gd name="T26" fmla="*/ 340 w 340"/>
                  <a:gd name="T27" fmla="*/ 284 h 454"/>
                  <a:gd name="T28" fmla="*/ 284 w 340"/>
                  <a:gd name="T29" fmla="*/ 284 h 454"/>
                  <a:gd name="T30" fmla="*/ 284 w 340"/>
                  <a:gd name="T31" fmla="*/ 227 h 454"/>
                  <a:gd name="T32" fmla="*/ 340 w 340"/>
                  <a:gd name="T33" fmla="*/ 227 h 454"/>
                  <a:gd name="T34" fmla="*/ 340 w 340"/>
                  <a:gd name="T35" fmla="*/ 114 h 454"/>
                  <a:gd name="T36" fmla="*/ 227 w 340"/>
                  <a:gd name="T37" fmla="*/ 114 h 454"/>
                  <a:gd name="T38" fmla="*/ 227 w 340"/>
                  <a:gd name="T39" fmla="*/ 0 h 454"/>
                  <a:gd name="T40" fmla="*/ 57 w 340"/>
                  <a:gd name="T4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5790" y="4045"/>
                <a:ext cx="397" cy="226"/>
              </a:xfrm>
              <a:custGeom>
                <a:avLst/>
                <a:gdLst>
                  <a:gd name="T0" fmla="*/ 397 w 397"/>
                  <a:gd name="T1" fmla="*/ 0 h 226"/>
                  <a:gd name="T2" fmla="*/ 170 w 397"/>
                  <a:gd name="T3" fmla="*/ 0 h 226"/>
                  <a:gd name="T4" fmla="*/ 170 w 397"/>
                  <a:gd name="T5" fmla="*/ 56 h 226"/>
                  <a:gd name="T6" fmla="*/ 0 w 397"/>
                  <a:gd name="T7" fmla="*/ 56 h 226"/>
                  <a:gd name="T8" fmla="*/ 0 w 397"/>
                  <a:gd name="T9" fmla="*/ 113 h 226"/>
                  <a:gd name="T10" fmla="*/ 113 w 397"/>
                  <a:gd name="T11" fmla="*/ 113 h 226"/>
                  <a:gd name="T12" fmla="*/ 113 w 397"/>
                  <a:gd name="T13" fmla="*/ 170 h 226"/>
                  <a:gd name="T14" fmla="*/ 170 w 397"/>
                  <a:gd name="T15" fmla="*/ 170 h 226"/>
                  <a:gd name="T16" fmla="*/ 170 w 397"/>
                  <a:gd name="T17" fmla="*/ 226 h 226"/>
                  <a:gd name="T18" fmla="*/ 340 w 397"/>
                  <a:gd name="T19" fmla="*/ 226 h 226"/>
                  <a:gd name="T20" fmla="*/ 340 w 397"/>
                  <a:gd name="T21" fmla="*/ 56 h 226"/>
                  <a:gd name="T22" fmla="*/ 397 w 397"/>
                  <a:gd name="T23" fmla="*/ 56 h 226"/>
                  <a:gd name="T24" fmla="*/ 397 w 397"/>
                  <a:gd name="T2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26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6300" y="4101"/>
                <a:ext cx="57" cy="114"/>
              </a:xfrm>
              <a:custGeom>
                <a:avLst/>
                <a:gdLst>
                  <a:gd name="T0" fmla="*/ 0 w 57"/>
                  <a:gd name="T1" fmla="*/ 0 h 114"/>
                  <a:gd name="T2" fmla="*/ 0 w 57"/>
                  <a:gd name="T3" fmla="*/ 114 h 114"/>
                  <a:gd name="T4" fmla="*/ 57 w 57"/>
                  <a:gd name="T5" fmla="*/ 114 h 114"/>
                  <a:gd name="T6" fmla="*/ 57 w 57"/>
                  <a:gd name="T7" fmla="*/ 0 h 114"/>
                  <a:gd name="T8" fmla="*/ 0 w 57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8" name="Freeform 964"/>
              <p:cNvSpPr>
                <a:spLocks/>
              </p:cNvSpPr>
              <p:nvPr/>
            </p:nvSpPr>
            <p:spPr bwMode="auto">
              <a:xfrm>
                <a:off x="5393" y="3081"/>
                <a:ext cx="850" cy="964"/>
              </a:xfrm>
              <a:custGeom>
                <a:avLst/>
                <a:gdLst>
                  <a:gd name="T0" fmla="*/ 794 w 850"/>
                  <a:gd name="T1" fmla="*/ 907 h 964"/>
                  <a:gd name="T2" fmla="*/ 567 w 850"/>
                  <a:gd name="T3" fmla="*/ 907 h 964"/>
                  <a:gd name="T4" fmla="*/ 510 w 850"/>
                  <a:gd name="T5" fmla="*/ 907 h 964"/>
                  <a:gd name="T6" fmla="*/ 510 w 850"/>
                  <a:gd name="T7" fmla="*/ 964 h 964"/>
                  <a:gd name="T8" fmla="*/ 453 w 850"/>
                  <a:gd name="T9" fmla="*/ 964 h 964"/>
                  <a:gd name="T10" fmla="*/ 453 w 850"/>
                  <a:gd name="T11" fmla="*/ 907 h 964"/>
                  <a:gd name="T12" fmla="*/ 397 w 850"/>
                  <a:gd name="T13" fmla="*/ 907 h 964"/>
                  <a:gd name="T14" fmla="*/ 397 w 850"/>
                  <a:gd name="T15" fmla="*/ 794 h 964"/>
                  <a:gd name="T16" fmla="*/ 453 w 850"/>
                  <a:gd name="T17" fmla="*/ 794 h 964"/>
                  <a:gd name="T18" fmla="*/ 453 w 850"/>
                  <a:gd name="T19" fmla="*/ 680 h 964"/>
                  <a:gd name="T20" fmla="*/ 340 w 850"/>
                  <a:gd name="T21" fmla="*/ 680 h 964"/>
                  <a:gd name="T22" fmla="*/ 340 w 850"/>
                  <a:gd name="T23" fmla="*/ 623 h 964"/>
                  <a:gd name="T24" fmla="*/ 283 w 850"/>
                  <a:gd name="T25" fmla="*/ 623 h 964"/>
                  <a:gd name="T26" fmla="*/ 283 w 850"/>
                  <a:gd name="T27" fmla="*/ 510 h 964"/>
                  <a:gd name="T28" fmla="*/ 227 w 850"/>
                  <a:gd name="T29" fmla="*/ 510 h 964"/>
                  <a:gd name="T30" fmla="*/ 227 w 850"/>
                  <a:gd name="T31" fmla="*/ 397 h 964"/>
                  <a:gd name="T32" fmla="*/ 170 w 850"/>
                  <a:gd name="T33" fmla="*/ 397 h 964"/>
                  <a:gd name="T34" fmla="*/ 170 w 850"/>
                  <a:gd name="T35" fmla="*/ 453 h 964"/>
                  <a:gd name="T36" fmla="*/ 114 w 850"/>
                  <a:gd name="T37" fmla="*/ 453 h 964"/>
                  <a:gd name="T38" fmla="*/ 114 w 850"/>
                  <a:gd name="T39" fmla="*/ 398 h 964"/>
                  <a:gd name="T40" fmla="*/ 0 w 850"/>
                  <a:gd name="T41" fmla="*/ 397 h 964"/>
                  <a:gd name="T42" fmla="*/ 0 w 850"/>
                  <a:gd name="T43" fmla="*/ 283 h 964"/>
                  <a:gd name="T44" fmla="*/ 57 w 850"/>
                  <a:gd name="T45" fmla="*/ 283 h 964"/>
                  <a:gd name="T46" fmla="*/ 57 w 850"/>
                  <a:gd name="T47" fmla="*/ 227 h 964"/>
                  <a:gd name="T48" fmla="*/ 113 w 850"/>
                  <a:gd name="T49" fmla="*/ 227 h 964"/>
                  <a:gd name="T50" fmla="*/ 113 w 850"/>
                  <a:gd name="T51" fmla="*/ 170 h 964"/>
                  <a:gd name="T52" fmla="*/ 283 w 850"/>
                  <a:gd name="T53" fmla="*/ 170 h 964"/>
                  <a:gd name="T54" fmla="*/ 283 w 850"/>
                  <a:gd name="T55" fmla="*/ 113 h 964"/>
                  <a:gd name="T56" fmla="*/ 340 w 850"/>
                  <a:gd name="T57" fmla="*/ 113 h 964"/>
                  <a:gd name="T58" fmla="*/ 340 w 850"/>
                  <a:gd name="T59" fmla="*/ 56 h 964"/>
                  <a:gd name="T60" fmla="*/ 397 w 850"/>
                  <a:gd name="T61" fmla="*/ 56 h 964"/>
                  <a:gd name="T62" fmla="*/ 397 w 850"/>
                  <a:gd name="T63" fmla="*/ 0 h 964"/>
                  <a:gd name="T64" fmla="*/ 453 w 850"/>
                  <a:gd name="T65" fmla="*/ 0 h 964"/>
                  <a:gd name="T66" fmla="*/ 453 w 850"/>
                  <a:gd name="T67" fmla="*/ 113 h 964"/>
                  <a:gd name="T68" fmla="*/ 567 w 850"/>
                  <a:gd name="T69" fmla="*/ 113 h 964"/>
                  <a:gd name="T70" fmla="*/ 567 w 850"/>
                  <a:gd name="T71" fmla="*/ 227 h 964"/>
                  <a:gd name="T72" fmla="*/ 624 w 850"/>
                  <a:gd name="T73" fmla="*/ 227 h 964"/>
                  <a:gd name="T74" fmla="*/ 624 w 850"/>
                  <a:gd name="T75" fmla="*/ 170 h 964"/>
                  <a:gd name="T76" fmla="*/ 737 w 850"/>
                  <a:gd name="T77" fmla="*/ 170 h 964"/>
                  <a:gd name="T78" fmla="*/ 737 w 850"/>
                  <a:gd name="T79" fmla="*/ 283 h 964"/>
                  <a:gd name="T80" fmla="*/ 680 w 850"/>
                  <a:gd name="T81" fmla="*/ 283 h 964"/>
                  <a:gd name="T82" fmla="*/ 680 w 850"/>
                  <a:gd name="T83" fmla="*/ 340 h 964"/>
                  <a:gd name="T84" fmla="*/ 850 w 850"/>
                  <a:gd name="T85" fmla="*/ 340 h 964"/>
                  <a:gd name="T86" fmla="*/ 850 w 850"/>
                  <a:gd name="T87" fmla="*/ 397 h 964"/>
                  <a:gd name="T88" fmla="*/ 794 w 850"/>
                  <a:gd name="T89" fmla="*/ 397 h 964"/>
                  <a:gd name="T90" fmla="*/ 794 w 850"/>
                  <a:gd name="T91" fmla="*/ 567 h 964"/>
                  <a:gd name="T92" fmla="*/ 680 w 850"/>
                  <a:gd name="T93" fmla="*/ 567 h 964"/>
                  <a:gd name="T94" fmla="*/ 680 w 850"/>
                  <a:gd name="T95" fmla="*/ 623 h 964"/>
                  <a:gd name="T96" fmla="*/ 794 w 850"/>
                  <a:gd name="T97" fmla="*/ 623 h 964"/>
                  <a:gd name="T98" fmla="*/ 794 w 850"/>
                  <a:gd name="T99" fmla="*/ 737 h 964"/>
                  <a:gd name="T100" fmla="*/ 850 w 850"/>
                  <a:gd name="T101" fmla="*/ 737 h 964"/>
                  <a:gd name="T102" fmla="*/ 850 w 850"/>
                  <a:gd name="T103" fmla="*/ 850 h 964"/>
                  <a:gd name="T104" fmla="*/ 794 w 850"/>
                  <a:gd name="T105" fmla="*/ 850 h 964"/>
                  <a:gd name="T106" fmla="*/ 794 w 850"/>
                  <a:gd name="T107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50" h="964">
                    <a:moveTo>
                      <a:pt x="794" y="907"/>
                    </a:move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397" y="907"/>
                    </a:lnTo>
                    <a:lnTo>
                      <a:pt x="397" y="794"/>
                    </a:lnTo>
                    <a:lnTo>
                      <a:pt x="453" y="794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8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737" y="170"/>
                    </a:ln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340"/>
                    </a:lnTo>
                    <a:lnTo>
                      <a:pt x="850" y="340"/>
                    </a:lnTo>
                    <a:lnTo>
                      <a:pt x="850" y="397"/>
                    </a:lnTo>
                    <a:lnTo>
                      <a:pt x="794" y="397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794" y="623"/>
                    </a:lnTo>
                    <a:lnTo>
                      <a:pt x="794" y="737"/>
                    </a:lnTo>
                    <a:lnTo>
                      <a:pt x="850" y="737"/>
                    </a:lnTo>
                    <a:lnTo>
                      <a:pt x="850" y="850"/>
                    </a:lnTo>
                    <a:lnTo>
                      <a:pt x="794" y="850"/>
                    </a:lnTo>
                    <a:lnTo>
                      <a:pt x="794" y="90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29" name="Freeform 965"/>
              <p:cNvSpPr>
                <a:spLocks/>
              </p:cNvSpPr>
              <p:nvPr/>
            </p:nvSpPr>
            <p:spPr bwMode="auto">
              <a:xfrm>
                <a:off x="6300" y="4158"/>
                <a:ext cx="340" cy="227"/>
              </a:xfrm>
              <a:custGeom>
                <a:avLst/>
                <a:gdLst>
                  <a:gd name="T0" fmla="*/ 170 w 340"/>
                  <a:gd name="T1" fmla="*/ 113 h 227"/>
                  <a:gd name="T2" fmla="*/ 0 w 340"/>
                  <a:gd name="T3" fmla="*/ 113 h 227"/>
                  <a:gd name="T4" fmla="*/ 0 w 340"/>
                  <a:gd name="T5" fmla="*/ 227 h 227"/>
                  <a:gd name="T6" fmla="*/ 113 w 340"/>
                  <a:gd name="T7" fmla="*/ 227 h 227"/>
                  <a:gd name="T8" fmla="*/ 113 w 340"/>
                  <a:gd name="T9" fmla="*/ 170 h 227"/>
                  <a:gd name="T10" fmla="*/ 340 w 340"/>
                  <a:gd name="T11" fmla="*/ 170 h 227"/>
                  <a:gd name="T12" fmla="*/ 340 w 340"/>
                  <a:gd name="T13" fmla="*/ 57 h 227"/>
                  <a:gd name="T14" fmla="*/ 284 w 340"/>
                  <a:gd name="T15" fmla="*/ 57 h 227"/>
                  <a:gd name="T16" fmla="*/ 284 w 340"/>
                  <a:gd name="T17" fmla="*/ 0 h 227"/>
                  <a:gd name="T18" fmla="*/ 227 w 340"/>
                  <a:gd name="T19" fmla="*/ 0 h 227"/>
                  <a:gd name="T20" fmla="*/ 227 w 340"/>
                  <a:gd name="T21" fmla="*/ 57 h 227"/>
                  <a:gd name="T22" fmla="*/ 170 w 340"/>
                  <a:gd name="T23" fmla="*/ 57 h 227"/>
                  <a:gd name="T24" fmla="*/ 170 w 340"/>
                  <a:gd name="T2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27">
                    <a:moveTo>
                      <a:pt x="170" y="113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6073" y="2344"/>
                <a:ext cx="1134" cy="1871"/>
              </a:xfrm>
              <a:custGeom>
                <a:avLst/>
                <a:gdLst>
                  <a:gd name="T0" fmla="*/ 227 w 1134"/>
                  <a:gd name="T1" fmla="*/ 1757 h 1871"/>
                  <a:gd name="T2" fmla="*/ 340 w 1134"/>
                  <a:gd name="T3" fmla="*/ 1701 h 1871"/>
                  <a:gd name="T4" fmla="*/ 511 w 1134"/>
                  <a:gd name="T5" fmla="*/ 1757 h 1871"/>
                  <a:gd name="T6" fmla="*/ 624 w 1134"/>
                  <a:gd name="T7" fmla="*/ 1814 h 1871"/>
                  <a:gd name="T8" fmla="*/ 737 w 1134"/>
                  <a:gd name="T9" fmla="*/ 1871 h 1871"/>
                  <a:gd name="T10" fmla="*/ 794 w 1134"/>
                  <a:gd name="T11" fmla="*/ 1814 h 1871"/>
                  <a:gd name="T12" fmla="*/ 851 w 1134"/>
                  <a:gd name="T13" fmla="*/ 1587 h 1871"/>
                  <a:gd name="T14" fmla="*/ 1078 w 1134"/>
                  <a:gd name="T15" fmla="*/ 1531 h 1871"/>
                  <a:gd name="T16" fmla="*/ 1134 w 1134"/>
                  <a:gd name="T17" fmla="*/ 1190 h 1871"/>
                  <a:gd name="T18" fmla="*/ 1078 w 1134"/>
                  <a:gd name="T19" fmla="*/ 850 h 1871"/>
                  <a:gd name="T20" fmla="*/ 1021 w 1134"/>
                  <a:gd name="T21" fmla="*/ 793 h 1871"/>
                  <a:gd name="T22" fmla="*/ 964 w 1134"/>
                  <a:gd name="T23" fmla="*/ 737 h 1871"/>
                  <a:gd name="T24" fmla="*/ 851 w 1134"/>
                  <a:gd name="T25" fmla="*/ 623 h 1871"/>
                  <a:gd name="T26" fmla="*/ 794 w 1134"/>
                  <a:gd name="T27" fmla="*/ 510 h 1871"/>
                  <a:gd name="T28" fmla="*/ 851 w 1134"/>
                  <a:gd name="T29" fmla="*/ 453 h 1871"/>
                  <a:gd name="T30" fmla="*/ 907 w 1134"/>
                  <a:gd name="T31" fmla="*/ 226 h 1871"/>
                  <a:gd name="T32" fmla="*/ 794 w 1134"/>
                  <a:gd name="T33" fmla="*/ 170 h 1871"/>
                  <a:gd name="T34" fmla="*/ 737 w 1134"/>
                  <a:gd name="T35" fmla="*/ 0 h 1871"/>
                  <a:gd name="T36" fmla="*/ 567 w 1134"/>
                  <a:gd name="T37" fmla="*/ 113 h 1871"/>
                  <a:gd name="T38" fmla="*/ 511 w 1134"/>
                  <a:gd name="T39" fmla="*/ 283 h 1871"/>
                  <a:gd name="T40" fmla="*/ 454 w 1134"/>
                  <a:gd name="T41" fmla="*/ 396 h 1871"/>
                  <a:gd name="T42" fmla="*/ 397 w 1134"/>
                  <a:gd name="T43" fmla="*/ 340 h 1871"/>
                  <a:gd name="T44" fmla="*/ 227 w 1134"/>
                  <a:gd name="T45" fmla="*/ 226 h 1871"/>
                  <a:gd name="T46" fmla="*/ 114 w 1134"/>
                  <a:gd name="T47" fmla="*/ 340 h 1871"/>
                  <a:gd name="T48" fmla="*/ 170 w 1134"/>
                  <a:gd name="T49" fmla="*/ 567 h 1871"/>
                  <a:gd name="T50" fmla="*/ 227 w 1134"/>
                  <a:gd name="T51" fmla="*/ 623 h 1871"/>
                  <a:gd name="T52" fmla="*/ 284 w 1134"/>
                  <a:gd name="T53" fmla="*/ 680 h 1871"/>
                  <a:gd name="T54" fmla="*/ 227 w 1134"/>
                  <a:gd name="T55" fmla="*/ 850 h 1871"/>
                  <a:gd name="T56" fmla="*/ 170 w 1134"/>
                  <a:gd name="T57" fmla="*/ 907 h 1871"/>
                  <a:gd name="T58" fmla="*/ 57 w 1134"/>
                  <a:gd name="T59" fmla="*/ 964 h 1871"/>
                  <a:gd name="T60" fmla="*/ 0 w 1134"/>
                  <a:gd name="T61" fmla="*/ 1020 h 1871"/>
                  <a:gd name="T62" fmla="*/ 170 w 1134"/>
                  <a:gd name="T63" fmla="*/ 1077 h 1871"/>
                  <a:gd name="T64" fmla="*/ 114 w 1134"/>
                  <a:gd name="T65" fmla="*/ 1134 h 1871"/>
                  <a:gd name="T66" fmla="*/ 0 w 1134"/>
                  <a:gd name="T67" fmla="*/ 1304 h 1871"/>
                  <a:gd name="T68" fmla="*/ 114 w 1134"/>
                  <a:gd name="T69" fmla="*/ 1360 h 1871"/>
                  <a:gd name="T70" fmla="*/ 170 w 1134"/>
                  <a:gd name="T71" fmla="*/ 1474 h 1871"/>
                  <a:gd name="T72" fmla="*/ 227 w 1134"/>
                  <a:gd name="T73" fmla="*/ 1531 h 1871"/>
                  <a:gd name="T74" fmla="*/ 284 w 1134"/>
                  <a:gd name="T75" fmla="*/ 1474 h 1871"/>
                  <a:gd name="T76" fmla="*/ 170 w 1134"/>
                  <a:gd name="T77" fmla="*/ 1644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871">
                    <a:moveTo>
                      <a:pt x="170" y="1757"/>
                    </a:moveTo>
                    <a:lnTo>
                      <a:pt x="227" y="1757"/>
                    </a:lnTo>
                    <a:lnTo>
                      <a:pt x="227" y="1701"/>
                    </a:lnTo>
                    <a:lnTo>
                      <a:pt x="340" y="1701"/>
                    </a:lnTo>
                    <a:lnTo>
                      <a:pt x="340" y="1757"/>
                    </a:lnTo>
                    <a:lnTo>
                      <a:pt x="511" y="1757"/>
                    </a:lnTo>
                    <a:lnTo>
                      <a:pt x="511" y="1814"/>
                    </a:lnTo>
                    <a:lnTo>
                      <a:pt x="624" y="1814"/>
                    </a:lnTo>
                    <a:lnTo>
                      <a:pt x="624" y="1871"/>
                    </a:lnTo>
                    <a:lnTo>
                      <a:pt x="737" y="1871"/>
                    </a:lnTo>
                    <a:lnTo>
                      <a:pt x="737" y="1814"/>
                    </a:lnTo>
                    <a:lnTo>
                      <a:pt x="794" y="1814"/>
                    </a:lnTo>
                    <a:lnTo>
                      <a:pt x="794" y="1587"/>
                    </a:lnTo>
                    <a:lnTo>
                      <a:pt x="851" y="1587"/>
                    </a:lnTo>
                    <a:lnTo>
                      <a:pt x="851" y="1531"/>
                    </a:lnTo>
                    <a:lnTo>
                      <a:pt x="1078" y="1531"/>
                    </a:lnTo>
                    <a:lnTo>
                      <a:pt x="1078" y="1190"/>
                    </a:lnTo>
                    <a:lnTo>
                      <a:pt x="1134" y="1190"/>
                    </a:lnTo>
                    <a:lnTo>
                      <a:pt x="1134" y="850"/>
                    </a:lnTo>
                    <a:lnTo>
                      <a:pt x="1078" y="850"/>
                    </a:lnTo>
                    <a:lnTo>
                      <a:pt x="1078" y="793"/>
                    </a:lnTo>
                    <a:lnTo>
                      <a:pt x="1021" y="793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623"/>
                    </a:lnTo>
                    <a:lnTo>
                      <a:pt x="851" y="623"/>
                    </a:lnTo>
                    <a:lnTo>
                      <a:pt x="851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851" y="453"/>
                    </a:lnTo>
                    <a:lnTo>
                      <a:pt x="851" y="226"/>
                    </a:lnTo>
                    <a:lnTo>
                      <a:pt x="907" y="226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283"/>
                    </a:lnTo>
                    <a:lnTo>
                      <a:pt x="511" y="283"/>
                    </a:lnTo>
                    <a:lnTo>
                      <a:pt x="511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57" y="964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0" y="1077"/>
                    </a:lnTo>
                    <a:lnTo>
                      <a:pt x="170" y="1077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1304"/>
                    </a:lnTo>
                    <a:lnTo>
                      <a:pt x="0" y="1304"/>
                    </a:lnTo>
                    <a:lnTo>
                      <a:pt x="0" y="1360"/>
                    </a:lnTo>
                    <a:lnTo>
                      <a:pt x="114" y="1360"/>
                    </a:lnTo>
                    <a:lnTo>
                      <a:pt x="114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227" y="1531"/>
                    </a:lnTo>
                    <a:lnTo>
                      <a:pt x="227" y="1474"/>
                    </a:lnTo>
                    <a:lnTo>
                      <a:pt x="284" y="1474"/>
                    </a:lnTo>
                    <a:lnTo>
                      <a:pt x="284" y="1644"/>
                    </a:lnTo>
                    <a:lnTo>
                      <a:pt x="170" y="1644"/>
                    </a:lnTo>
                    <a:lnTo>
                      <a:pt x="170" y="17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5506" y="2060"/>
                <a:ext cx="851" cy="1248"/>
              </a:xfrm>
              <a:custGeom>
                <a:avLst/>
                <a:gdLst>
                  <a:gd name="T0" fmla="*/ 397 w 851"/>
                  <a:gd name="T1" fmla="*/ 0 h 1248"/>
                  <a:gd name="T2" fmla="*/ 227 w 851"/>
                  <a:gd name="T3" fmla="*/ 0 h 1248"/>
                  <a:gd name="T4" fmla="*/ 227 w 851"/>
                  <a:gd name="T5" fmla="*/ 57 h 1248"/>
                  <a:gd name="T6" fmla="*/ 170 w 851"/>
                  <a:gd name="T7" fmla="*/ 57 h 1248"/>
                  <a:gd name="T8" fmla="*/ 170 w 851"/>
                  <a:gd name="T9" fmla="*/ 113 h 1248"/>
                  <a:gd name="T10" fmla="*/ 57 w 851"/>
                  <a:gd name="T11" fmla="*/ 113 h 1248"/>
                  <a:gd name="T12" fmla="*/ 57 w 851"/>
                  <a:gd name="T13" fmla="*/ 454 h 1248"/>
                  <a:gd name="T14" fmla="*/ 0 w 851"/>
                  <a:gd name="T15" fmla="*/ 454 h 1248"/>
                  <a:gd name="T16" fmla="*/ 0 w 851"/>
                  <a:gd name="T17" fmla="*/ 510 h 1248"/>
                  <a:gd name="T18" fmla="*/ 57 w 851"/>
                  <a:gd name="T19" fmla="*/ 510 h 1248"/>
                  <a:gd name="T20" fmla="*/ 57 w 851"/>
                  <a:gd name="T21" fmla="*/ 567 h 1248"/>
                  <a:gd name="T22" fmla="*/ 114 w 851"/>
                  <a:gd name="T23" fmla="*/ 567 h 1248"/>
                  <a:gd name="T24" fmla="*/ 114 w 851"/>
                  <a:gd name="T25" fmla="*/ 624 h 1248"/>
                  <a:gd name="T26" fmla="*/ 227 w 851"/>
                  <a:gd name="T27" fmla="*/ 624 h 1248"/>
                  <a:gd name="T28" fmla="*/ 227 w 851"/>
                  <a:gd name="T29" fmla="*/ 680 h 1248"/>
                  <a:gd name="T30" fmla="*/ 340 w 851"/>
                  <a:gd name="T31" fmla="*/ 680 h 1248"/>
                  <a:gd name="T32" fmla="*/ 340 w 851"/>
                  <a:gd name="T33" fmla="*/ 907 h 1248"/>
                  <a:gd name="T34" fmla="*/ 284 w 851"/>
                  <a:gd name="T35" fmla="*/ 907 h 1248"/>
                  <a:gd name="T36" fmla="*/ 284 w 851"/>
                  <a:gd name="T37" fmla="*/ 964 h 1248"/>
                  <a:gd name="T38" fmla="*/ 227 w 851"/>
                  <a:gd name="T39" fmla="*/ 964 h 1248"/>
                  <a:gd name="T40" fmla="*/ 227 w 851"/>
                  <a:gd name="T41" fmla="*/ 1021 h 1248"/>
                  <a:gd name="T42" fmla="*/ 340 w 851"/>
                  <a:gd name="T43" fmla="*/ 1021 h 1248"/>
                  <a:gd name="T44" fmla="*/ 340 w 851"/>
                  <a:gd name="T45" fmla="*/ 1134 h 1248"/>
                  <a:gd name="T46" fmla="*/ 454 w 851"/>
                  <a:gd name="T47" fmla="*/ 1134 h 1248"/>
                  <a:gd name="T48" fmla="*/ 454 w 851"/>
                  <a:gd name="T49" fmla="*/ 1248 h 1248"/>
                  <a:gd name="T50" fmla="*/ 511 w 851"/>
                  <a:gd name="T51" fmla="*/ 1248 h 1248"/>
                  <a:gd name="T52" fmla="*/ 511 w 851"/>
                  <a:gd name="T53" fmla="*/ 1191 h 1248"/>
                  <a:gd name="T54" fmla="*/ 624 w 851"/>
                  <a:gd name="T55" fmla="*/ 1191 h 1248"/>
                  <a:gd name="T56" fmla="*/ 624 w 851"/>
                  <a:gd name="T57" fmla="*/ 1248 h 1248"/>
                  <a:gd name="T58" fmla="*/ 737 w 851"/>
                  <a:gd name="T59" fmla="*/ 1248 h 1248"/>
                  <a:gd name="T60" fmla="*/ 737 w 851"/>
                  <a:gd name="T61" fmla="*/ 1191 h 1248"/>
                  <a:gd name="T62" fmla="*/ 794 w 851"/>
                  <a:gd name="T63" fmla="*/ 1191 h 1248"/>
                  <a:gd name="T64" fmla="*/ 794 w 851"/>
                  <a:gd name="T65" fmla="*/ 1134 h 1248"/>
                  <a:gd name="T66" fmla="*/ 851 w 851"/>
                  <a:gd name="T67" fmla="*/ 1134 h 1248"/>
                  <a:gd name="T68" fmla="*/ 851 w 851"/>
                  <a:gd name="T69" fmla="*/ 964 h 1248"/>
                  <a:gd name="T70" fmla="*/ 794 w 851"/>
                  <a:gd name="T71" fmla="*/ 964 h 1248"/>
                  <a:gd name="T72" fmla="*/ 794 w 851"/>
                  <a:gd name="T73" fmla="*/ 907 h 1248"/>
                  <a:gd name="T74" fmla="*/ 737 w 851"/>
                  <a:gd name="T75" fmla="*/ 907 h 1248"/>
                  <a:gd name="T76" fmla="*/ 737 w 851"/>
                  <a:gd name="T77" fmla="*/ 851 h 1248"/>
                  <a:gd name="T78" fmla="*/ 681 w 851"/>
                  <a:gd name="T79" fmla="*/ 851 h 1248"/>
                  <a:gd name="T80" fmla="*/ 681 w 851"/>
                  <a:gd name="T81" fmla="*/ 624 h 1248"/>
                  <a:gd name="T82" fmla="*/ 567 w 851"/>
                  <a:gd name="T83" fmla="*/ 624 h 1248"/>
                  <a:gd name="T84" fmla="*/ 567 w 851"/>
                  <a:gd name="T85" fmla="*/ 567 h 1248"/>
                  <a:gd name="T86" fmla="*/ 511 w 851"/>
                  <a:gd name="T87" fmla="*/ 567 h 1248"/>
                  <a:gd name="T88" fmla="*/ 511 w 851"/>
                  <a:gd name="T89" fmla="*/ 510 h 1248"/>
                  <a:gd name="T90" fmla="*/ 454 w 851"/>
                  <a:gd name="T91" fmla="*/ 510 h 1248"/>
                  <a:gd name="T92" fmla="*/ 454 w 851"/>
                  <a:gd name="T93" fmla="*/ 397 h 1248"/>
                  <a:gd name="T94" fmla="*/ 511 w 851"/>
                  <a:gd name="T95" fmla="*/ 397 h 1248"/>
                  <a:gd name="T96" fmla="*/ 511 w 851"/>
                  <a:gd name="T97" fmla="*/ 284 h 1248"/>
                  <a:gd name="T98" fmla="*/ 454 w 851"/>
                  <a:gd name="T99" fmla="*/ 284 h 1248"/>
                  <a:gd name="T100" fmla="*/ 454 w 851"/>
                  <a:gd name="T101" fmla="*/ 227 h 1248"/>
                  <a:gd name="T102" fmla="*/ 340 w 851"/>
                  <a:gd name="T103" fmla="*/ 227 h 1248"/>
                  <a:gd name="T104" fmla="*/ 340 w 851"/>
                  <a:gd name="T105" fmla="*/ 57 h 1248"/>
                  <a:gd name="T106" fmla="*/ 397 w 851"/>
                  <a:gd name="T107" fmla="*/ 57 h 1248"/>
                  <a:gd name="T108" fmla="*/ 397 w 851"/>
                  <a:gd name="T109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1" h="1248">
                    <a:moveTo>
                      <a:pt x="397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248"/>
                    </a:lnTo>
                    <a:lnTo>
                      <a:pt x="511" y="1248"/>
                    </a:lnTo>
                    <a:lnTo>
                      <a:pt x="511" y="1191"/>
                    </a:lnTo>
                    <a:lnTo>
                      <a:pt x="624" y="1191"/>
                    </a:lnTo>
                    <a:lnTo>
                      <a:pt x="624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681" y="851"/>
                    </a:lnTo>
                    <a:lnTo>
                      <a:pt x="681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5" name="Freeform 971"/>
              <p:cNvSpPr>
                <a:spLocks/>
              </p:cNvSpPr>
              <p:nvPr/>
            </p:nvSpPr>
            <p:spPr bwMode="auto">
              <a:xfrm>
                <a:off x="5733" y="1493"/>
                <a:ext cx="1134" cy="1247"/>
              </a:xfrm>
              <a:custGeom>
                <a:avLst/>
                <a:gdLst>
                  <a:gd name="T0" fmla="*/ 567 w 1134"/>
                  <a:gd name="T1" fmla="*/ 1191 h 1247"/>
                  <a:gd name="T2" fmla="*/ 340 w 1134"/>
                  <a:gd name="T3" fmla="*/ 1191 h 1247"/>
                  <a:gd name="T4" fmla="*/ 340 w 1134"/>
                  <a:gd name="T5" fmla="*/ 1134 h 1247"/>
                  <a:gd name="T6" fmla="*/ 284 w 1134"/>
                  <a:gd name="T7" fmla="*/ 1134 h 1247"/>
                  <a:gd name="T8" fmla="*/ 284 w 1134"/>
                  <a:gd name="T9" fmla="*/ 1077 h 1247"/>
                  <a:gd name="T10" fmla="*/ 227 w 1134"/>
                  <a:gd name="T11" fmla="*/ 1077 h 1247"/>
                  <a:gd name="T12" fmla="*/ 227 w 1134"/>
                  <a:gd name="T13" fmla="*/ 964 h 1247"/>
                  <a:gd name="T14" fmla="*/ 284 w 1134"/>
                  <a:gd name="T15" fmla="*/ 964 h 1247"/>
                  <a:gd name="T16" fmla="*/ 284 w 1134"/>
                  <a:gd name="T17" fmla="*/ 851 h 1247"/>
                  <a:gd name="T18" fmla="*/ 227 w 1134"/>
                  <a:gd name="T19" fmla="*/ 851 h 1247"/>
                  <a:gd name="T20" fmla="*/ 227 w 1134"/>
                  <a:gd name="T21" fmla="*/ 794 h 1247"/>
                  <a:gd name="T22" fmla="*/ 113 w 1134"/>
                  <a:gd name="T23" fmla="*/ 794 h 1247"/>
                  <a:gd name="T24" fmla="*/ 113 w 1134"/>
                  <a:gd name="T25" fmla="*/ 624 h 1247"/>
                  <a:gd name="T26" fmla="*/ 170 w 1134"/>
                  <a:gd name="T27" fmla="*/ 624 h 1247"/>
                  <a:gd name="T28" fmla="*/ 170 w 1134"/>
                  <a:gd name="T29" fmla="*/ 510 h 1247"/>
                  <a:gd name="T30" fmla="*/ 113 w 1134"/>
                  <a:gd name="T31" fmla="*/ 510 h 1247"/>
                  <a:gd name="T32" fmla="*/ 113 w 1134"/>
                  <a:gd name="T33" fmla="*/ 454 h 1247"/>
                  <a:gd name="T34" fmla="*/ 57 w 1134"/>
                  <a:gd name="T35" fmla="*/ 454 h 1247"/>
                  <a:gd name="T36" fmla="*/ 57 w 1134"/>
                  <a:gd name="T37" fmla="*/ 397 h 1247"/>
                  <a:gd name="T38" fmla="*/ 0 w 1134"/>
                  <a:gd name="T39" fmla="*/ 397 h 1247"/>
                  <a:gd name="T40" fmla="*/ 0 w 1134"/>
                  <a:gd name="T41" fmla="*/ 340 h 1247"/>
                  <a:gd name="T42" fmla="*/ 57 w 1134"/>
                  <a:gd name="T43" fmla="*/ 340 h 1247"/>
                  <a:gd name="T44" fmla="*/ 57 w 1134"/>
                  <a:gd name="T45" fmla="*/ 227 h 1247"/>
                  <a:gd name="T46" fmla="*/ 0 w 1134"/>
                  <a:gd name="T47" fmla="*/ 227 h 1247"/>
                  <a:gd name="T48" fmla="*/ 0 w 1134"/>
                  <a:gd name="T49" fmla="*/ 170 h 1247"/>
                  <a:gd name="T50" fmla="*/ 57 w 1134"/>
                  <a:gd name="T51" fmla="*/ 170 h 1247"/>
                  <a:gd name="T52" fmla="*/ 57 w 1134"/>
                  <a:gd name="T53" fmla="*/ 113 h 1247"/>
                  <a:gd name="T54" fmla="*/ 113 w 1134"/>
                  <a:gd name="T55" fmla="*/ 113 h 1247"/>
                  <a:gd name="T56" fmla="*/ 113 w 1134"/>
                  <a:gd name="T57" fmla="*/ 57 h 1247"/>
                  <a:gd name="T58" fmla="*/ 284 w 1134"/>
                  <a:gd name="T59" fmla="*/ 57 h 1247"/>
                  <a:gd name="T60" fmla="*/ 284 w 1134"/>
                  <a:gd name="T61" fmla="*/ 0 h 1247"/>
                  <a:gd name="T62" fmla="*/ 397 w 1134"/>
                  <a:gd name="T63" fmla="*/ 0 h 1247"/>
                  <a:gd name="T64" fmla="*/ 397 w 1134"/>
                  <a:gd name="T65" fmla="*/ 57 h 1247"/>
                  <a:gd name="T66" fmla="*/ 454 w 1134"/>
                  <a:gd name="T67" fmla="*/ 57 h 1247"/>
                  <a:gd name="T68" fmla="*/ 454 w 1134"/>
                  <a:gd name="T69" fmla="*/ 227 h 1247"/>
                  <a:gd name="T70" fmla="*/ 567 w 1134"/>
                  <a:gd name="T71" fmla="*/ 227 h 1247"/>
                  <a:gd name="T72" fmla="*/ 567 w 1134"/>
                  <a:gd name="T73" fmla="*/ 170 h 1247"/>
                  <a:gd name="T74" fmla="*/ 624 w 1134"/>
                  <a:gd name="T75" fmla="*/ 170 h 1247"/>
                  <a:gd name="T76" fmla="*/ 624 w 1134"/>
                  <a:gd name="T77" fmla="*/ 57 h 1247"/>
                  <a:gd name="T78" fmla="*/ 907 w 1134"/>
                  <a:gd name="T79" fmla="*/ 57 h 1247"/>
                  <a:gd name="T80" fmla="*/ 907 w 1134"/>
                  <a:gd name="T81" fmla="*/ 113 h 1247"/>
                  <a:gd name="T82" fmla="*/ 964 w 1134"/>
                  <a:gd name="T83" fmla="*/ 113 h 1247"/>
                  <a:gd name="T84" fmla="*/ 964 w 1134"/>
                  <a:gd name="T85" fmla="*/ 170 h 1247"/>
                  <a:gd name="T86" fmla="*/ 1021 w 1134"/>
                  <a:gd name="T87" fmla="*/ 170 h 1247"/>
                  <a:gd name="T88" fmla="*/ 1021 w 1134"/>
                  <a:gd name="T89" fmla="*/ 227 h 1247"/>
                  <a:gd name="T90" fmla="*/ 1134 w 1134"/>
                  <a:gd name="T91" fmla="*/ 227 h 1247"/>
                  <a:gd name="T92" fmla="*/ 1134 w 1134"/>
                  <a:gd name="T93" fmla="*/ 397 h 1247"/>
                  <a:gd name="T94" fmla="*/ 1077 w 1134"/>
                  <a:gd name="T95" fmla="*/ 397 h 1247"/>
                  <a:gd name="T96" fmla="*/ 1077 w 1134"/>
                  <a:gd name="T97" fmla="*/ 680 h 1247"/>
                  <a:gd name="T98" fmla="*/ 1021 w 1134"/>
                  <a:gd name="T99" fmla="*/ 680 h 1247"/>
                  <a:gd name="T100" fmla="*/ 1021 w 1134"/>
                  <a:gd name="T101" fmla="*/ 737 h 1247"/>
                  <a:gd name="T102" fmla="*/ 1077 w 1134"/>
                  <a:gd name="T103" fmla="*/ 737 h 1247"/>
                  <a:gd name="T104" fmla="*/ 1077 w 1134"/>
                  <a:gd name="T105" fmla="*/ 964 h 1247"/>
                  <a:gd name="T106" fmla="*/ 907 w 1134"/>
                  <a:gd name="T107" fmla="*/ 964 h 1247"/>
                  <a:gd name="T108" fmla="*/ 907 w 1134"/>
                  <a:gd name="T109" fmla="*/ 1134 h 1247"/>
                  <a:gd name="T110" fmla="*/ 851 w 1134"/>
                  <a:gd name="T111" fmla="*/ 1134 h 1247"/>
                  <a:gd name="T112" fmla="*/ 851 w 1134"/>
                  <a:gd name="T113" fmla="*/ 1247 h 1247"/>
                  <a:gd name="T114" fmla="*/ 794 w 1134"/>
                  <a:gd name="T115" fmla="*/ 1247 h 1247"/>
                  <a:gd name="T116" fmla="*/ 794 w 1134"/>
                  <a:gd name="T117" fmla="*/ 1191 h 1247"/>
                  <a:gd name="T118" fmla="*/ 737 w 1134"/>
                  <a:gd name="T119" fmla="*/ 1191 h 1247"/>
                  <a:gd name="T120" fmla="*/ 737 w 1134"/>
                  <a:gd name="T121" fmla="*/ 1077 h 1247"/>
                  <a:gd name="T122" fmla="*/ 567 w 1134"/>
                  <a:gd name="T123" fmla="*/ 1077 h 1247"/>
                  <a:gd name="T124" fmla="*/ 567 w 1134"/>
                  <a:gd name="T125" fmla="*/ 1191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34" h="1247">
                    <a:moveTo>
                      <a:pt x="567" y="1191"/>
                    </a:moveTo>
                    <a:lnTo>
                      <a:pt x="340" y="1191"/>
                    </a:lnTo>
                    <a:lnTo>
                      <a:pt x="340" y="1134"/>
                    </a:lnTo>
                    <a:lnTo>
                      <a:pt x="284" y="1134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907" y="57"/>
                    </a:lnTo>
                    <a:lnTo>
                      <a:pt x="907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1077" y="737"/>
                    </a:lnTo>
                    <a:lnTo>
                      <a:pt x="1077" y="964"/>
                    </a:lnTo>
                    <a:lnTo>
                      <a:pt x="907" y="964"/>
                    </a:lnTo>
                    <a:lnTo>
                      <a:pt x="907" y="1134"/>
                    </a:lnTo>
                    <a:lnTo>
                      <a:pt x="851" y="1134"/>
                    </a:lnTo>
                    <a:lnTo>
                      <a:pt x="851" y="1247"/>
                    </a:lnTo>
                    <a:lnTo>
                      <a:pt x="794" y="1247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077"/>
                    </a:lnTo>
                    <a:lnTo>
                      <a:pt x="567" y="1077"/>
                    </a:lnTo>
                    <a:lnTo>
                      <a:pt x="567" y="119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4089" y="132"/>
                <a:ext cx="2551" cy="2041"/>
              </a:xfrm>
              <a:custGeom>
                <a:avLst/>
                <a:gdLst>
                  <a:gd name="T0" fmla="*/ 1304 w 2551"/>
                  <a:gd name="T1" fmla="*/ 1871 h 2041"/>
                  <a:gd name="T2" fmla="*/ 1190 w 2551"/>
                  <a:gd name="T3" fmla="*/ 1928 h 2041"/>
                  <a:gd name="T4" fmla="*/ 1190 w 2551"/>
                  <a:gd name="T5" fmla="*/ 1815 h 2041"/>
                  <a:gd name="T6" fmla="*/ 1077 w 2551"/>
                  <a:gd name="T7" fmla="*/ 1701 h 2041"/>
                  <a:gd name="T8" fmla="*/ 964 w 2551"/>
                  <a:gd name="T9" fmla="*/ 1645 h 2041"/>
                  <a:gd name="T10" fmla="*/ 907 w 2551"/>
                  <a:gd name="T11" fmla="*/ 1701 h 2041"/>
                  <a:gd name="T12" fmla="*/ 737 w 2551"/>
                  <a:gd name="T13" fmla="*/ 1645 h 2041"/>
                  <a:gd name="T14" fmla="*/ 680 w 2551"/>
                  <a:gd name="T15" fmla="*/ 1531 h 2041"/>
                  <a:gd name="T16" fmla="*/ 567 w 2551"/>
                  <a:gd name="T17" fmla="*/ 1474 h 2041"/>
                  <a:gd name="T18" fmla="*/ 510 w 2551"/>
                  <a:gd name="T19" fmla="*/ 1248 h 2041"/>
                  <a:gd name="T20" fmla="*/ 510 w 2551"/>
                  <a:gd name="T21" fmla="*/ 1191 h 2041"/>
                  <a:gd name="T22" fmla="*/ 453 w 2551"/>
                  <a:gd name="T23" fmla="*/ 1021 h 2041"/>
                  <a:gd name="T24" fmla="*/ 283 w 2551"/>
                  <a:gd name="T25" fmla="*/ 907 h 2041"/>
                  <a:gd name="T26" fmla="*/ 340 w 2551"/>
                  <a:gd name="T27" fmla="*/ 567 h 2041"/>
                  <a:gd name="T28" fmla="*/ 113 w 2551"/>
                  <a:gd name="T29" fmla="*/ 681 h 2041"/>
                  <a:gd name="T30" fmla="*/ 0 w 2551"/>
                  <a:gd name="T31" fmla="*/ 567 h 2041"/>
                  <a:gd name="T32" fmla="*/ 113 w 2551"/>
                  <a:gd name="T33" fmla="*/ 511 h 2041"/>
                  <a:gd name="T34" fmla="*/ 170 w 2551"/>
                  <a:gd name="T35" fmla="*/ 340 h 2041"/>
                  <a:gd name="T36" fmla="*/ 340 w 2551"/>
                  <a:gd name="T37" fmla="*/ 170 h 2041"/>
                  <a:gd name="T38" fmla="*/ 397 w 2551"/>
                  <a:gd name="T39" fmla="*/ 57 h 2041"/>
                  <a:gd name="T40" fmla="*/ 623 w 2551"/>
                  <a:gd name="T41" fmla="*/ 0 h 2041"/>
                  <a:gd name="T42" fmla="*/ 794 w 2551"/>
                  <a:gd name="T43" fmla="*/ 170 h 2041"/>
                  <a:gd name="T44" fmla="*/ 964 w 2551"/>
                  <a:gd name="T45" fmla="*/ 114 h 2041"/>
                  <a:gd name="T46" fmla="*/ 1020 w 2551"/>
                  <a:gd name="T47" fmla="*/ 57 h 2041"/>
                  <a:gd name="T48" fmla="*/ 1134 w 2551"/>
                  <a:gd name="T49" fmla="*/ 114 h 2041"/>
                  <a:gd name="T50" fmla="*/ 1190 w 2551"/>
                  <a:gd name="T51" fmla="*/ 227 h 2041"/>
                  <a:gd name="T52" fmla="*/ 1304 w 2551"/>
                  <a:gd name="T53" fmla="*/ 170 h 2041"/>
                  <a:gd name="T54" fmla="*/ 1644 w 2551"/>
                  <a:gd name="T55" fmla="*/ 170 h 2041"/>
                  <a:gd name="T56" fmla="*/ 2154 w 2551"/>
                  <a:gd name="T57" fmla="*/ 114 h 2041"/>
                  <a:gd name="T58" fmla="*/ 2211 w 2551"/>
                  <a:gd name="T59" fmla="*/ 227 h 2041"/>
                  <a:gd name="T60" fmla="*/ 2324 w 2551"/>
                  <a:gd name="T61" fmla="*/ 284 h 2041"/>
                  <a:gd name="T62" fmla="*/ 2381 w 2551"/>
                  <a:gd name="T63" fmla="*/ 454 h 2041"/>
                  <a:gd name="T64" fmla="*/ 2495 w 2551"/>
                  <a:gd name="T65" fmla="*/ 511 h 2041"/>
                  <a:gd name="T66" fmla="*/ 2438 w 2551"/>
                  <a:gd name="T67" fmla="*/ 1078 h 2041"/>
                  <a:gd name="T68" fmla="*/ 2495 w 2551"/>
                  <a:gd name="T69" fmla="*/ 1248 h 2041"/>
                  <a:gd name="T70" fmla="*/ 2551 w 2551"/>
                  <a:gd name="T71" fmla="*/ 1418 h 2041"/>
                  <a:gd name="T72" fmla="*/ 2211 w 2551"/>
                  <a:gd name="T73" fmla="*/ 1531 h 2041"/>
                  <a:gd name="T74" fmla="*/ 2098 w 2551"/>
                  <a:gd name="T75" fmla="*/ 1418 h 2041"/>
                  <a:gd name="T76" fmla="*/ 1928 w 2551"/>
                  <a:gd name="T77" fmla="*/ 1361 h 2041"/>
                  <a:gd name="T78" fmla="*/ 1757 w 2551"/>
                  <a:gd name="T79" fmla="*/ 1474 h 2041"/>
                  <a:gd name="T80" fmla="*/ 1644 w 2551"/>
                  <a:gd name="T81" fmla="*/ 1531 h 2041"/>
                  <a:gd name="T82" fmla="*/ 1701 w 2551"/>
                  <a:gd name="T83" fmla="*/ 1701 h 2041"/>
                  <a:gd name="T84" fmla="*/ 1701 w 2551"/>
                  <a:gd name="T85" fmla="*/ 1758 h 2041"/>
                  <a:gd name="T86" fmla="*/ 1757 w 2551"/>
                  <a:gd name="T87" fmla="*/ 1871 h 2041"/>
                  <a:gd name="T88" fmla="*/ 1644 w 2551"/>
                  <a:gd name="T89" fmla="*/ 1928 h 2041"/>
                  <a:gd name="T90" fmla="*/ 1587 w 2551"/>
                  <a:gd name="T91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1" h="2041">
                    <a:moveTo>
                      <a:pt x="1531" y="2041"/>
                    </a:moveTo>
                    <a:lnTo>
                      <a:pt x="1531" y="1871"/>
                    </a:lnTo>
                    <a:lnTo>
                      <a:pt x="1304" y="1871"/>
                    </a:lnTo>
                    <a:lnTo>
                      <a:pt x="1304" y="1985"/>
                    </a:lnTo>
                    <a:lnTo>
                      <a:pt x="1190" y="1985"/>
                    </a:lnTo>
                    <a:lnTo>
                      <a:pt x="1190" y="1928"/>
                    </a:lnTo>
                    <a:lnTo>
                      <a:pt x="1134" y="1928"/>
                    </a:lnTo>
                    <a:lnTo>
                      <a:pt x="1134" y="1815"/>
                    </a:lnTo>
                    <a:lnTo>
                      <a:pt x="1190" y="1815"/>
                    </a:lnTo>
                    <a:lnTo>
                      <a:pt x="1190" y="1758"/>
                    </a:lnTo>
                    <a:lnTo>
                      <a:pt x="1077" y="1758"/>
                    </a:lnTo>
                    <a:lnTo>
                      <a:pt x="1077" y="1701"/>
                    </a:lnTo>
                    <a:lnTo>
                      <a:pt x="1020" y="1701"/>
                    </a:lnTo>
                    <a:lnTo>
                      <a:pt x="1020" y="1645"/>
                    </a:lnTo>
                    <a:lnTo>
                      <a:pt x="964" y="1645"/>
                    </a:lnTo>
                    <a:lnTo>
                      <a:pt x="964" y="1588"/>
                    </a:lnTo>
                    <a:lnTo>
                      <a:pt x="907" y="1588"/>
                    </a:lnTo>
                    <a:lnTo>
                      <a:pt x="907" y="1701"/>
                    </a:lnTo>
                    <a:lnTo>
                      <a:pt x="794" y="1701"/>
                    </a:lnTo>
                    <a:lnTo>
                      <a:pt x="794" y="1645"/>
                    </a:lnTo>
                    <a:lnTo>
                      <a:pt x="737" y="1645"/>
                    </a:lnTo>
                    <a:lnTo>
                      <a:pt x="737" y="1588"/>
                    </a:lnTo>
                    <a:lnTo>
                      <a:pt x="680" y="1588"/>
                    </a:lnTo>
                    <a:lnTo>
                      <a:pt x="680" y="1531"/>
                    </a:lnTo>
                    <a:lnTo>
                      <a:pt x="623" y="1531"/>
                    </a:lnTo>
                    <a:lnTo>
                      <a:pt x="623" y="1474"/>
                    </a:lnTo>
                    <a:lnTo>
                      <a:pt x="567" y="1474"/>
                    </a:lnTo>
                    <a:lnTo>
                      <a:pt x="567" y="1418"/>
                    </a:lnTo>
                    <a:lnTo>
                      <a:pt x="510" y="1418"/>
                    </a:lnTo>
                    <a:lnTo>
                      <a:pt x="510" y="1248"/>
                    </a:lnTo>
                    <a:lnTo>
                      <a:pt x="567" y="1248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078"/>
                    </a:lnTo>
                    <a:lnTo>
                      <a:pt x="453" y="1078"/>
                    </a:lnTo>
                    <a:lnTo>
                      <a:pt x="453" y="1021"/>
                    </a:lnTo>
                    <a:lnTo>
                      <a:pt x="340" y="1021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623" y="0"/>
                    </a:lnTo>
                    <a:lnTo>
                      <a:pt x="623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0"/>
                    </a:lnTo>
                    <a:lnTo>
                      <a:pt x="1020" y="0"/>
                    </a:lnTo>
                    <a:lnTo>
                      <a:pt x="1020" y="57"/>
                    </a:lnTo>
                    <a:lnTo>
                      <a:pt x="1077" y="57"/>
                    </a:lnTo>
                    <a:lnTo>
                      <a:pt x="1077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190" y="170"/>
                    </a:lnTo>
                    <a:lnTo>
                      <a:pt x="1190" y="227"/>
                    </a:lnTo>
                    <a:lnTo>
                      <a:pt x="1247" y="227"/>
                    </a:lnTo>
                    <a:lnTo>
                      <a:pt x="1247" y="170"/>
                    </a:lnTo>
                    <a:lnTo>
                      <a:pt x="1304" y="170"/>
                    </a:lnTo>
                    <a:lnTo>
                      <a:pt x="1304" y="114"/>
                    </a:lnTo>
                    <a:lnTo>
                      <a:pt x="1644" y="114"/>
                    </a:lnTo>
                    <a:lnTo>
                      <a:pt x="1644" y="170"/>
                    </a:lnTo>
                    <a:lnTo>
                      <a:pt x="2098" y="170"/>
                    </a:lnTo>
                    <a:lnTo>
                      <a:pt x="2098" y="114"/>
                    </a:lnTo>
                    <a:lnTo>
                      <a:pt x="2154" y="114"/>
                    </a:lnTo>
                    <a:lnTo>
                      <a:pt x="2154" y="170"/>
                    </a:lnTo>
                    <a:lnTo>
                      <a:pt x="2211" y="170"/>
                    </a:lnTo>
                    <a:lnTo>
                      <a:pt x="2211" y="227"/>
                    </a:lnTo>
                    <a:lnTo>
                      <a:pt x="2268" y="227"/>
                    </a:lnTo>
                    <a:lnTo>
                      <a:pt x="2268" y="284"/>
                    </a:lnTo>
                    <a:lnTo>
                      <a:pt x="2324" y="284"/>
                    </a:lnTo>
                    <a:lnTo>
                      <a:pt x="2324" y="340"/>
                    </a:lnTo>
                    <a:lnTo>
                      <a:pt x="2381" y="340"/>
                    </a:lnTo>
                    <a:lnTo>
                      <a:pt x="2381" y="454"/>
                    </a:lnTo>
                    <a:lnTo>
                      <a:pt x="2438" y="454"/>
                    </a:lnTo>
                    <a:lnTo>
                      <a:pt x="2438" y="511"/>
                    </a:lnTo>
                    <a:lnTo>
                      <a:pt x="2495" y="511"/>
                    </a:lnTo>
                    <a:lnTo>
                      <a:pt x="2495" y="681"/>
                    </a:lnTo>
                    <a:lnTo>
                      <a:pt x="2438" y="681"/>
                    </a:lnTo>
                    <a:lnTo>
                      <a:pt x="2438" y="1078"/>
                    </a:lnTo>
                    <a:lnTo>
                      <a:pt x="2381" y="1078"/>
                    </a:lnTo>
                    <a:lnTo>
                      <a:pt x="2381" y="1248"/>
                    </a:lnTo>
                    <a:lnTo>
                      <a:pt x="2495" y="1248"/>
                    </a:lnTo>
                    <a:lnTo>
                      <a:pt x="2495" y="1304"/>
                    </a:lnTo>
                    <a:lnTo>
                      <a:pt x="2551" y="1304"/>
                    </a:lnTo>
                    <a:lnTo>
                      <a:pt x="2551" y="1418"/>
                    </a:lnTo>
                    <a:lnTo>
                      <a:pt x="2268" y="1418"/>
                    </a:lnTo>
                    <a:lnTo>
                      <a:pt x="2268" y="1531"/>
                    </a:lnTo>
                    <a:lnTo>
                      <a:pt x="2211" y="1531"/>
                    </a:lnTo>
                    <a:lnTo>
                      <a:pt x="2211" y="1588"/>
                    </a:lnTo>
                    <a:lnTo>
                      <a:pt x="2098" y="1588"/>
                    </a:lnTo>
                    <a:lnTo>
                      <a:pt x="2098" y="1418"/>
                    </a:lnTo>
                    <a:lnTo>
                      <a:pt x="2041" y="1418"/>
                    </a:lnTo>
                    <a:lnTo>
                      <a:pt x="2041" y="1361"/>
                    </a:lnTo>
                    <a:lnTo>
                      <a:pt x="1928" y="1361"/>
                    </a:lnTo>
                    <a:lnTo>
                      <a:pt x="1928" y="1418"/>
                    </a:lnTo>
                    <a:lnTo>
                      <a:pt x="1757" y="1418"/>
                    </a:lnTo>
                    <a:lnTo>
                      <a:pt x="1757" y="1474"/>
                    </a:lnTo>
                    <a:lnTo>
                      <a:pt x="1701" y="1474"/>
                    </a:lnTo>
                    <a:lnTo>
                      <a:pt x="1701" y="1531"/>
                    </a:lnTo>
                    <a:lnTo>
                      <a:pt x="1644" y="1531"/>
                    </a:lnTo>
                    <a:lnTo>
                      <a:pt x="1644" y="1588"/>
                    </a:lnTo>
                    <a:lnTo>
                      <a:pt x="1701" y="1588"/>
                    </a:lnTo>
                    <a:lnTo>
                      <a:pt x="1701" y="1701"/>
                    </a:lnTo>
                    <a:lnTo>
                      <a:pt x="1644" y="1701"/>
                    </a:lnTo>
                    <a:lnTo>
                      <a:pt x="1644" y="1758"/>
                    </a:lnTo>
                    <a:lnTo>
                      <a:pt x="1701" y="1758"/>
                    </a:lnTo>
                    <a:lnTo>
                      <a:pt x="1701" y="1815"/>
                    </a:lnTo>
                    <a:lnTo>
                      <a:pt x="1757" y="1815"/>
                    </a:lnTo>
                    <a:lnTo>
                      <a:pt x="1757" y="1871"/>
                    </a:lnTo>
                    <a:lnTo>
                      <a:pt x="1814" y="1871"/>
                    </a:lnTo>
                    <a:lnTo>
                      <a:pt x="1814" y="1928"/>
                    </a:lnTo>
                    <a:lnTo>
                      <a:pt x="1644" y="1928"/>
                    </a:lnTo>
                    <a:lnTo>
                      <a:pt x="1644" y="1985"/>
                    </a:lnTo>
                    <a:lnTo>
                      <a:pt x="1587" y="1985"/>
                    </a:lnTo>
                    <a:lnTo>
                      <a:pt x="1587" y="2041"/>
                    </a:lnTo>
                    <a:lnTo>
                      <a:pt x="1531" y="20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4542" y="2457"/>
                <a:ext cx="1304" cy="794"/>
              </a:xfrm>
              <a:custGeom>
                <a:avLst/>
                <a:gdLst>
                  <a:gd name="T0" fmla="*/ 114 w 1304"/>
                  <a:gd name="T1" fmla="*/ 567 h 794"/>
                  <a:gd name="T2" fmla="*/ 114 w 1304"/>
                  <a:gd name="T3" fmla="*/ 510 h 794"/>
                  <a:gd name="T4" fmla="*/ 57 w 1304"/>
                  <a:gd name="T5" fmla="*/ 510 h 794"/>
                  <a:gd name="T6" fmla="*/ 57 w 1304"/>
                  <a:gd name="T7" fmla="*/ 397 h 794"/>
                  <a:gd name="T8" fmla="*/ 0 w 1304"/>
                  <a:gd name="T9" fmla="*/ 397 h 794"/>
                  <a:gd name="T10" fmla="*/ 0 w 1304"/>
                  <a:gd name="T11" fmla="*/ 227 h 794"/>
                  <a:gd name="T12" fmla="*/ 57 w 1304"/>
                  <a:gd name="T13" fmla="*/ 227 h 794"/>
                  <a:gd name="T14" fmla="*/ 57 w 1304"/>
                  <a:gd name="T15" fmla="*/ 57 h 794"/>
                  <a:gd name="T16" fmla="*/ 114 w 1304"/>
                  <a:gd name="T17" fmla="*/ 57 h 794"/>
                  <a:gd name="T18" fmla="*/ 114 w 1304"/>
                  <a:gd name="T19" fmla="*/ 0 h 794"/>
                  <a:gd name="T20" fmla="*/ 170 w 1304"/>
                  <a:gd name="T21" fmla="*/ 0 h 794"/>
                  <a:gd name="T22" fmla="*/ 170 w 1304"/>
                  <a:gd name="T23" fmla="*/ 57 h 794"/>
                  <a:gd name="T24" fmla="*/ 284 w 1304"/>
                  <a:gd name="T25" fmla="*/ 57 h 794"/>
                  <a:gd name="T26" fmla="*/ 284 w 1304"/>
                  <a:gd name="T27" fmla="*/ 0 h 794"/>
                  <a:gd name="T28" fmla="*/ 341 w 1304"/>
                  <a:gd name="T29" fmla="*/ 0 h 794"/>
                  <a:gd name="T30" fmla="*/ 341 w 1304"/>
                  <a:gd name="T31" fmla="*/ 170 h 794"/>
                  <a:gd name="T32" fmla="*/ 454 w 1304"/>
                  <a:gd name="T33" fmla="*/ 170 h 794"/>
                  <a:gd name="T34" fmla="*/ 454 w 1304"/>
                  <a:gd name="T35" fmla="*/ 113 h 794"/>
                  <a:gd name="T36" fmla="*/ 511 w 1304"/>
                  <a:gd name="T37" fmla="*/ 113 h 794"/>
                  <a:gd name="T38" fmla="*/ 511 w 1304"/>
                  <a:gd name="T39" fmla="*/ 57 h 794"/>
                  <a:gd name="T40" fmla="*/ 737 w 1304"/>
                  <a:gd name="T41" fmla="*/ 57 h 794"/>
                  <a:gd name="T42" fmla="*/ 737 w 1304"/>
                  <a:gd name="T43" fmla="*/ 113 h 794"/>
                  <a:gd name="T44" fmla="*/ 794 w 1304"/>
                  <a:gd name="T45" fmla="*/ 113 h 794"/>
                  <a:gd name="T46" fmla="*/ 794 w 1304"/>
                  <a:gd name="T47" fmla="*/ 170 h 794"/>
                  <a:gd name="T48" fmla="*/ 964 w 1304"/>
                  <a:gd name="T49" fmla="*/ 170 h 794"/>
                  <a:gd name="T50" fmla="*/ 964 w 1304"/>
                  <a:gd name="T51" fmla="*/ 113 h 794"/>
                  <a:gd name="T52" fmla="*/ 1021 w 1304"/>
                  <a:gd name="T53" fmla="*/ 113 h 794"/>
                  <a:gd name="T54" fmla="*/ 1021 w 1304"/>
                  <a:gd name="T55" fmla="*/ 170 h 794"/>
                  <a:gd name="T56" fmla="*/ 1078 w 1304"/>
                  <a:gd name="T57" fmla="*/ 170 h 794"/>
                  <a:gd name="T58" fmla="*/ 1078 w 1304"/>
                  <a:gd name="T59" fmla="*/ 227 h 794"/>
                  <a:gd name="T60" fmla="*/ 1191 w 1304"/>
                  <a:gd name="T61" fmla="*/ 227 h 794"/>
                  <a:gd name="T62" fmla="*/ 1191 w 1304"/>
                  <a:gd name="T63" fmla="*/ 283 h 794"/>
                  <a:gd name="T64" fmla="*/ 1304 w 1304"/>
                  <a:gd name="T65" fmla="*/ 283 h 794"/>
                  <a:gd name="T66" fmla="*/ 1304 w 1304"/>
                  <a:gd name="T67" fmla="*/ 510 h 794"/>
                  <a:gd name="T68" fmla="*/ 1248 w 1304"/>
                  <a:gd name="T69" fmla="*/ 510 h 794"/>
                  <a:gd name="T70" fmla="*/ 1248 w 1304"/>
                  <a:gd name="T71" fmla="*/ 567 h 794"/>
                  <a:gd name="T72" fmla="*/ 1191 w 1304"/>
                  <a:gd name="T73" fmla="*/ 567 h 794"/>
                  <a:gd name="T74" fmla="*/ 1191 w 1304"/>
                  <a:gd name="T75" fmla="*/ 624 h 794"/>
                  <a:gd name="T76" fmla="*/ 1248 w 1304"/>
                  <a:gd name="T77" fmla="*/ 624 h 794"/>
                  <a:gd name="T78" fmla="*/ 1248 w 1304"/>
                  <a:gd name="T79" fmla="*/ 680 h 794"/>
                  <a:gd name="T80" fmla="*/ 1191 w 1304"/>
                  <a:gd name="T81" fmla="*/ 680 h 794"/>
                  <a:gd name="T82" fmla="*/ 1191 w 1304"/>
                  <a:gd name="T83" fmla="*/ 737 h 794"/>
                  <a:gd name="T84" fmla="*/ 1134 w 1304"/>
                  <a:gd name="T85" fmla="*/ 737 h 794"/>
                  <a:gd name="T86" fmla="*/ 1134 w 1304"/>
                  <a:gd name="T87" fmla="*/ 794 h 794"/>
                  <a:gd name="T88" fmla="*/ 964 w 1304"/>
                  <a:gd name="T89" fmla="*/ 794 h 794"/>
                  <a:gd name="T90" fmla="*/ 964 w 1304"/>
                  <a:gd name="T91" fmla="*/ 737 h 794"/>
                  <a:gd name="T92" fmla="*/ 851 w 1304"/>
                  <a:gd name="T93" fmla="*/ 737 h 794"/>
                  <a:gd name="T94" fmla="*/ 851 w 1304"/>
                  <a:gd name="T95" fmla="*/ 680 h 794"/>
                  <a:gd name="T96" fmla="*/ 737 w 1304"/>
                  <a:gd name="T97" fmla="*/ 680 h 794"/>
                  <a:gd name="T98" fmla="*/ 737 w 1304"/>
                  <a:gd name="T99" fmla="*/ 737 h 794"/>
                  <a:gd name="T100" fmla="*/ 511 w 1304"/>
                  <a:gd name="T101" fmla="*/ 737 h 794"/>
                  <a:gd name="T102" fmla="*/ 511 w 1304"/>
                  <a:gd name="T103" fmla="*/ 680 h 794"/>
                  <a:gd name="T104" fmla="*/ 454 w 1304"/>
                  <a:gd name="T105" fmla="*/ 680 h 794"/>
                  <a:gd name="T106" fmla="*/ 454 w 1304"/>
                  <a:gd name="T107" fmla="*/ 624 h 794"/>
                  <a:gd name="T108" fmla="*/ 341 w 1304"/>
                  <a:gd name="T109" fmla="*/ 624 h 794"/>
                  <a:gd name="T110" fmla="*/ 341 w 1304"/>
                  <a:gd name="T111" fmla="*/ 567 h 794"/>
                  <a:gd name="T112" fmla="*/ 227 w 1304"/>
                  <a:gd name="T113" fmla="*/ 567 h 794"/>
                  <a:gd name="T114" fmla="*/ 227 w 1304"/>
                  <a:gd name="T115" fmla="*/ 510 h 794"/>
                  <a:gd name="T116" fmla="*/ 170 w 1304"/>
                  <a:gd name="T117" fmla="*/ 510 h 794"/>
                  <a:gd name="T118" fmla="*/ 170 w 1304"/>
                  <a:gd name="T119" fmla="*/ 567 h 794"/>
                  <a:gd name="T120" fmla="*/ 114 w 1304"/>
                  <a:gd name="T121" fmla="*/ 56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4" h="794">
                    <a:moveTo>
                      <a:pt x="114" y="567"/>
                    </a:move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21" y="113"/>
                    </a:lnTo>
                    <a:lnTo>
                      <a:pt x="1021" y="170"/>
                    </a:lnTo>
                    <a:lnTo>
                      <a:pt x="1078" y="170"/>
                    </a:lnTo>
                    <a:lnTo>
                      <a:pt x="1078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1304" y="283"/>
                    </a:lnTo>
                    <a:lnTo>
                      <a:pt x="1304" y="510"/>
                    </a:lnTo>
                    <a:lnTo>
                      <a:pt x="1248" y="510"/>
                    </a:lnTo>
                    <a:lnTo>
                      <a:pt x="1248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680"/>
                    </a:lnTo>
                    <a:lnTo>
                      <a:pt x="1191" y="680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851" y="737"/>
                    </a:lnTo>
                    <a:lnTo>
                      <a:pt x="851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454" y="680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114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0" name="Freeform 976"/>
              <p:cNvSpPr>
                <a:spLocks/>
              </p:cNvSpPr>
              <p:nvPr/>
            </p:nvSpPr>
            <p:spPr bwMode="auto">
              <a:xfrm>
                <a:off x="4486" y="2967"/>
                <a:ext cx="1360" cy="1418"/>
              </a:xfrm>
              <a:custGeom>
                <a:avLst/>
                <a:gdLst>
                  <a:gd name="T0" fmla="*/ 113 w 1360"/>
                  <a:gd name="T1" fmla="*/ 227 h 1418"/>
                  <a:gd name="T2" fmla="*/ 0 w 1360"/>
                  <a:gd name="T3" fmla="*/ 397 h 1418"/>
                  <a:gd name="T4" fmla="*/ 113 w 1360"/>
                  <a:gd name="T5" fmla="*/ 454 h 1418"/>
                  <a:gd name="T6" fmla="*/ 170 w 1360"/>
                  <a:gd name="T7" fmla="*/ 567 h 1418"/>
                  <a:gd name="T8" fmla="*/ 226 w 1360"/>
                  <a:gd name="T9" fmla="*/ 681 h 1418"/>
                  <a:gd name="T10" fmla="*/ 283 w 1360"/>
                  <a:gd name="T11" fmla="*/ 737 h 1418"/>
                  <a:gd name="T12" fmla="*/ 170 w 1360"/>
                  <a:gd name="T13" fmla="*/ 908 h 1418"/>
                  <a:gd name="T14" fmla="*/ 226 w 1360"/>
                  <a:gd name="T15" fmla="*/ 1134 h 1418"/>
                  <a:gd name="T16" fmla="*/ 340 w 1360"/>
                  <a:gd name="T17" fmla="*/ 1191 h 1418"/>
                  <a:gd name="T18" fmla="*/ 397 w 1360"/>
                  <a:gd name="T19" fmla="*/ 1304 h 1418"/>
                  <a:gd name="T20" fmla="*/ 510 w 1360"/>
                  <a:gd name="T21" fmla="*/ 1361 h 1418"/>
                  <a:gd name="T22" fmla="*/ 680 w 1360"/>
                  <a:gd name="T23" fmla="*/ 1418 h 1418"/>
                  <a:gd name="T24" fmla="*/ 850 w 1360"/>
                  <a:gd name="T25" fmla="*/ 1361 h 1418"/>
                  <a:gd name="T26" fmla="*/ 1020 w 1360"/>
                  <a:gd name="T27" fmla="*/ 1191 h 1418"/>
                  <a:gd name="T28" fmla="*/ 1077 w 1360"/>
                  <a:gd name="T29" fmla="*/ 1134 h 1418"/>
                  <a:gd name="T30" fmla="*/ 1304 w 1360"/>
                  <a:gd name="T31" fmla="*/ 1078 h 1418"/>
                  <a:gd name="T32" fmla="*/ 1360 w 1360"/>
                  <a:gd name="T33" fmla="*/ 1021 h 1418"/>
                  <a:gd name="T34" fmla="*/ 1304 w 1360"/>
                  <a:gd name="T35" fmla="*/ 908 h 1418"/>
                  <a:gd name="T36" fmla="*/ 1360 w 1360"/>
                  <a:gd name="T37" fmla="*/ 794 h 1418"/>
                  <a:gd name="T38" fmla="*/ 1247 w 1360"/>
                  <a:gd name="T39" fmla="*/ 737 h 1418"/>
                  <a:gd name="T40" fmla="*/ 1190 w 1360"/>
                  <a:gd name="T41" fmla="*/ 624 h 1418"/>
                  <a:gd name="T42" fmla="*/ 1134 w 1360"/>
                  <a:gd name="T43" fmla="*/ 511 h 1418"/>
                  <a:gd name="T44" fmla="*/ 1077 w 1360"/>
                  <a:gd name="T45" fmla="*/ 567 h 1418"/>
                  <a:gd name="T46" fmla="*/ 1020 w 1360"/>
                  <a:gd name="T47" fmla="*/ 511 h 1418"/>
                  <a:gd name="T48" fmla="*/ 907 w 1360"/>
                  <a:gd name="T49" fmla="*/ 397 h 1418"/>
                  <a:gd name="T50" fmla="*/ 964 w 1360"/>
                  <a:gd name="T51" fmla="*/ 341 h 1418"/>
                  <a:gd name="T52" fmla="*/ 1020 w 1360"/>
                  <a:gd name="T53" fmla="*/ 227 h 1418"/>
                  <a:gd name="T54" fmla="*/ 907 w 1360"/>
                  <a:gd name="T55" fmla="*/ 170 h 1418"/>
                  <a:gd name="T56" fmla="*/ 793 w 1360"/>
                  <a:gd name="T57" fmla="*/ 227 h 1418"/>
                  <a:gd name="T58" fmla="*/ 567 w 1360"/>
                  <a:gd name="T59" fmla="*/ 170 h 1418"/>
                  <a:gd name="T60" fmla="*/ 510 w 1360"/>
                  <a:gd name="T61" fmla="*/ 114 h 1418"/>
                  <a:gd name="T62" fmla="*/ 397 w 1360"/>
                  <a:gd name="T63" fmla="*/ 57 h 1418"/>
                  <a:gd name="T64" fmla="*/ 283 w 1360"/>
                  <a:gd name="T65" fmla="*/ 0 h 1418"/>
                  <a:gd name="T66" fmla="*/ 226 w 1360"/>
                  <a:gd name="T67" fmla="*/ 57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60" h="1418">
                    <a:moveTo>
                      <a:pt x="113" y="57"/>
                    </a:moveTo>
                    <a:lnTo>
                      <a:pt x="113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170" y="737"/>
                    </a:lnTo>
                    <a:lnTo>
                      <a:pt x="170" y="908"/>
                    </a:lnTo>
                    <a:lnTo>
                      <a:pt x="226" y="908"/>
                    </a:lnTo>
                    <a:lnTo>
                      <a:pt x="226" y="1134"/>
                    </a:lnTo>
                    <a:lnTo>
                      <a:pt x="340" y="1134"/>
                    </a:lnTo>
                    <a:lnTo>
                      <a:pt x="340" y="1191"/>
                    </a:lnTo>
                    <a:lnTo>
                      <a:pt x="397" y="1191"/>
                    </a:lnTo>
                    <a:lnTo>
                      <a:pt x="397" y="1304"/>
                    </a:lnTo>
                    <a:lnTo>
                      <a:pt x="510" y="1304"/>
                    </a:lnTo>
                    <a:lnTo>
                      <a:pt x="510" y="1361"/>
                    </a:lnTo>
                    <a:lnTo>
                      <a:pt x="680" y="1361"/>
                    </a:lnTo>
                    <a:lnTo>
                      <a:pt x="680" y="1418"/>
                    </a:lnTo>
                    <a:lnTo>
                      <a:pt x="850" y="1418"/>
                    </a:lnTo>
                    <a:lnTo>
                      <a:pt x="850" y="1361"/>
                    </a:lnTo>
                    <a:lnTo>
                      <a:pt x="1020" y="1361"/>
                    </a:lnTo>
                    <a:lnTo>
                      <a:pt x="1020" y="1191"/>
                    </a:lnTo>
                    <a:lnTo>
                      <a:pt x="1077" y="1191"/>
                    </a:lnTo>
                    <a:lnTo>
                      <a:pt x="1077" y="1134"/>
                    </a:lnTo>
                    <a:lnTo>
                      <a:pt x="1304" y="1134"/>
                    </a:lnTo>
                    <a:lnTo>
                      <a:pt x="1304" y="1078"/>
                    </a:lnTo>
                    <a:lnTo>
                      <a:pt x="1360" y="1078"/>
                    </a:lnTo>
                    <a:lnTo>
                      <a:pt x="1360" y="1021"/>
                    </a:lnTo>
                    <a:lnTo>
                      <a:pt x="1304" y="1021"/>
                    </a:lnTo>
                    <a:lnTo>
                      <a:pt x="1304" y="908"/>
                    </a:lnTo>
                    <a:lnTo>
                      <a:pt x="1360" y="908"/>
                    </a:lnTo>
                    <a:lnTo>
                      <a:pt x="1360" y="794"/>
                    </a:lnTo>
                    <a:lnTo>
                      <a:pt x="1247" y="794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567"/>
                    </a:lnTo>
                    <a:lnTo>
                      <a:pt x="1020" y="567"/>
                    </a:lnTo>
                    <a:lnTo>
                      <a:pt x="1020" y="511"/>
                    </a:lnTo>
                    <a:lnTo>
                      <a:pt x="907" y="511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1"/>
                    </a:lnTo>
                    <a:lnTo>
                      <a:pt x="1020" y="341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3" y="170"/>
                    </a:lnTo>
                    <a:lnTo>
                      <a:pt x="793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4145" y="3875"/>
                <a:ext cx="1021" cy="737"/>
              </a:xfrm>
              <a:custGeom>
                <a:avLst/>
                <a:gdLst>
                  <a:gd name="T0" fmla="*/ 1021 w 1021"/>
                  <a:gd name="T1" fmla="*/ 510 h 737"/>
                  <a:gd name="T2" fmla="*/ 738 w 1021"/>
                  <a:gd name="T3" fmla="*/ 510 h 737"/>
                  <a:gd name="T4" fmla="*/ 738 w 1021"/>
                  <a:gd name="T5" fmla="*/ 567 h 737"/>
                  <a:gd name="T6" fmla="*/ 454 w 1021"/>
                  <a:gd name="T7" fmla="*/ 567 h 737"/>
                  <a:gd name="T8" fmla="*/ 454 w 1021"/>
                  <a:gd name="T9" fmla="*/ 623 h 737"/>
                  <a:gd name="T10" fmla="*/ 397 w 1021"/>
                  <a:gd name="T11" fmla="*/ 623 h 737"/>
                  <a:gd name="T12" fmla="*/ 397 w 1021"/>
                  <a:gd name="T13" fmla="*/ 737 h 737"/>
                  <a:gd name="T14" fmla="*/ 341 w 1021"/>
                  <a:gd name="T15" fmla="*/ 737 h 737"/>
                  <a:gd name="T16" fmla="*/ 341 w 1021"/>
                  <a:gd name="T17" fmla="*/ 396 h 737"/>
                  <a:gd name="T18" fmla="*/ 227 w 1021"/>
                  <a:gd name="T19" fmla="*/ 396 h 737"/>
                  <a:gd name="T20" fmla="*/ 227 w 1021"/>
                  <a:gd name="T21" fmla="*/ 340 h 737"/>
                  <a:gd name="T22" fmla="*/ 114 w 1021"/>
                  <a:gd name="T23" fmla="*/ 340 h 737"/>
                  <a:gd name="T24" fmla="*/ 114 w 1021"/>
                  <a:gd name="T25" fmla="*/ 283 h 737"/>
                  <a:gd name="T26" fmla="*/ 0 w 1021"/>
                  <a:gd name="T27" fmla="*/ 283 h 737"/>
                  <a:gd name="T28" fmla="*/ 0 w 1021"/>
                  <a:gd name="T29" fmla="*/ 226 h 737"/>
                  <a:gd name="T30" fmla="*/ 57 w 1021"/>
                  <a:gd name="T31" fmla="*/ 226 h 737"/>
                  <a:gd name="T32" fmla="*/ 57 w 1021"/>
                  <a:gd name="T33" fmla="*/ 170 h 737"/>
                  <a:gd name="T34" fmla="*/ 114 w 1021"/>
                  <a:gd name="T35" fmla="*/ 170 h 737"/>
                  <a:gd name="T36" fmla="*/ 114 w 1021"/>
                  <a:gd name="T37" fmla="*/ 113 h 737"/>
                  <a:gd name="T38" fmla="*/ 0 w 1021"/>
                  <a:gd name="T39" fmla="*/ 113 h 737"/>
                  <a:gd name="T40" fmla="*/ 0 w 1021"/>
                  <a:gd name="T41" fmla="*/ 56 h 737"/>
                  <a:gd name="T42" fmla="*/ 114 w 1021"/>
                  <a:gd name="T43" fmla="*/ 56 h 737"/>
                  <a:gd name="T44" fmla="*/ 114 w 1021"/>
                  <a:gd name="T45" fmla="*/ 0 h 737"/>
                  <a:gd name="T46" fmla="*/ 171 w 1021"/>
                  <a:gd name="T47" fmla="*/ 0 h 737"/>
                  <a:gd name="T48" fmla="*/ 171 w 1021"/>
                  <a:gd name="T49" fmla="*/ 56 h 737"/>
                  <a:gd name="T50" fmla="*/ 341 w 1021"/>
                  <a:gd name="T51" fmla="*/ 56 h 737"/>
                  <a:gd name="T52" fmla="*/ 341 w 1021"/>
                  <a:gd name="T53" fmla="*/ 113 h 737"/>
                  <a:gd name="T54" fmla="*/ 511 w 1021"/>
                  <a:gd name="T55" fmla="*/ 113 h 737"/>
                  <a:gd name="T56" fmla="*/ 511 w 1021"/>
                  <a:gd name="T57" fmla="*/ 0 h 737"/>
                  <a:gd name="T58" fmla="*/ 567 w 1021"/>
                  <a:gd name="T59" fmla="*/ 0 h 737"/>
                  <a:gd name="T60" fmla="*/ 567 w 1021"/>
                  <a:gd name="T61" fmla="*/ 226 h 737"/>
                  <a:gd name="T62" fmla="*/ 681 w 1021"/>
                  <a:gd name="T63" fmla="*/ 226 h 737"/>
                  <a:gd name="T64" fmla="*/ 681 w 1021"/>
                  <a:gd name="T65" fmla="*/ 283 h 737"/>
                  <a:gd name="T66" fmla="*/ 738 w 1021"/>
                  <a:gd name="T67" fmla="*/ 283 h 737"/>
                  <a:gd name="T68" fmla="*/ 738 w 1021"/>
                  <a:gd name="T69" fmla="*/ 396 h 737"/>
                  <a:gd name="T70" fmla="*/ 851 w 1021"/>
                  <a:gd name="T71" fmla="*/ 396 h 737"/>
                  <a:gd name="T72" fmla="*/ 851 w 1021"/>
                  <a:gd name="T73" fmla="*/ 453 h 737"/>
                  <a:gd name="T74" fmla="*/ 1021 w 1021"/>
                  <a:gd name="T75" fmla="*/ 453 h 737"/>
                  <a:gd name="T76" fmla="*/ 1021 w 1021"/>
                  <a:gd name="T77" fmla="*/ 51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1" h="737">
                    <a:moveTo>
                      <a:pt x="1021" y="510"/>
                    </a:moveTo>
                    <a:lnTo>
                      <a:pt x="738" y="510"/>
                    </a:lnTo>
                    <a:lnTo>
                      <a:pt x="738" y="567"/>
                    </a:lnTo>
                    <a:lnTo>
                      <a:pt x="454" y="567"/>
                    </a:lnTo>
                    <a:lnTo>
                      <a:pt x="454" y="623"/>
                    </a:lnTo>
                    <a:lnTo>
                      <a:pt x="397" y="623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341" y="396"/>
                    </a:lnTo>
                    <a:lnTo>
                      <a:pt x="227" y="396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0" y="28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283"/>
                    </a:lnTo>
                    <a:lnTo>
                      <a:pt x="738" y="283"/>
                    </a:lnTo>
                    <a:lnTo>
                      <a:pt x="738" y="396"/>
                    </a:lnTo>
                    <a:lnTo>
                      <a:pt x="851" y="396"/>
                    </a:lnTo>
                    <a:lnTo>
                      <a:pt x="851" y="453"/>
                    </a:lnTo>
                    <a:lnTo>
                      <a:pt x="1021" y="453"/>
                    </a:lnTo>
                    <a:lnTo>
                      <a:pt x="1021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3352" y="2797"/>
                <a:ext cx="1417" cy="1871"/>
              </a:xfrm>
              <a:custGeom>
                <a:avLst/>
                <a:gdLst>
                  <a:gd name="T0" fmla="*/ 1077 w 1417"/>
                  <a:gd name="T1" fmla="*/ 57 h 1871"/>
                  <a:gd name="T2" fmla="*/ 1020 w 1417"/>
                  <a:gd name="T3" fmla="*/ 114 h 1871"/>
                  <a:gd name="T4" fmla="*/ 964 w 1417"/>
                  <a:gd name="T5" fmla="*/ 57 h 1871"/>
                  <a:gd name="T6" fmla="*/ 850 w 1417"/>
                  <a:gd name="T7" fmla="*/ 0 h 1871"/>
                  <a:gd name="T8" fmla="*/ 793 w 1417"/>
                  <a:gd name="T9" fmla="*/ 114 h 1871"/>
                  <a:gd name="T10" fmla="*/ 737 w 1417"/>
                  <a:gd name="T11" fmla="*/ 227 h 1871"/>
                  <a:gd name="T12" fmla="*/ 623 w 1417"/>
                  <a:gd name="T13" fmla="*/ 284 h 1871"/>
                  <a:gd name="T14" fmla="*/ 567 w 1417"/>
                  <a:gd name="T15" fmla="*/ 340 h 1871"/>
                  <a:gd name="T16" fmla="*/ 396 w 1417"/>
                  <a:gd name="T17" fmla="*/ 397 h 1871"/>
                  <a:gd name="T18" fmla="*/ 226 w 1417"/>
                  <a:gd name="T19" fmla="*/ 511 h 1871"/>
                  <a:gd name="T20" fmla="*/ 170 w 1417"/>
                  <a:gd name="T21" fmla="*/ 567 h 1871"/>
                  <a:gd name="T22" fmla="*/ 56 w 1417"/>
                  <a:gd name="T23" fmla="*/ 681 h 1871"/>
                  <a:gd name="T24" fmla="*/ 0 w 1417"/>
                  <a:gd name="T25" fmla="*/ 737 h 1871"/>
                  <a:gd name="T26" fmla="*/ 113 w 1417"/>
                  <a:gd name="T27" fmla="*/ 964 h 1871"/>
                  <a:gd name="T28" fmla="*/ 283 w 1417"/>
                  <a:gd name="T29" fmla="*/ 1021 h 1871"/>
                  <a:gd name="T30" fmla="*/ 226 w 1417"/>
                  <a:gd name="T31" fmla="*/ 1078 h 1871"/>
                  <a:gd name="T32" fmla="*/ 170 w 1417"/>
                  <a:gd name="T33" fmla="*/ 1134 h 1871"/>
                  <a:gd name="T34" fmla="*/ 56 w 1417"/>
                  <a:gd name="T35" fmla="*/ 1474 h 1871"/>
                  <a:gd name="T36" fmla="*/ 0 w 1417"/>
                  <a:gd name="T37" fmla="*/ 1531 h 1871"/>
                  <a:gd name="T38" fmla="*/ 170 w 1417"/>
                  <a:gd name="T39" fmla="*/ 1701 h 1871"/>
                  <a:gd name="T40" fmla="*/ 226 w 1417"/>
                  <a:gd name="T41" fmla="*/ 1758 h 1871"/>
                  <a:gd name="T42" fmla="*/ 340 w 1417"/>
                  <a:gd name="T43" fmla="*/ 1815 h 1871"/>
                  <a:gd name="T44" fmla="*/ 396 w 1417"/>
                  <a:gd name="T45" fmla="*/ 1758 h 1871"/>
                  <a:gd name="T46" fmla="*/ 453 w 1417"/>
                  <a:gd name="T47" fmla="*/ 1701 h 1871"/>
                  <a:gd name="T48" fmla="*/ 510 w 1417"/>
                  <a:gd name="T49" fmla="*/ 1758 h 1871"/>
                  <a:gd name="T50" fmla="*/ 567 w 1417"/>
                  <a:gd name="T51" fmla="*/ 1645 h 1871"/>
                  <a:gd name="T52" fmla="*/ 623 w 1417"/>
                  <a:gd name="T53" fmla="*/ 1588 h 1871"/>
                  <a:gd name="T54" fmla="*/ 680 w 1417"/>
                  <a:gd name="T55" fmla="*/ 1815 h 1871"/>
                  <a:gd name="T56" fmla="*/ 793 w 1417"/>
                  <a:gd name="T57" fmla="*/ 1871 h 1871"/>
                  <a:gd name="T58" fmla="*/ 850 w 1417"/>
                  <a:gd name="T59" fmla="*/ 1701 h 1871"/>
                  <a:gd name="T60" fmla="*/ 1020 w 1417"/>
                  <a:gd name="T61" fmla="*/ 1815 h 1871"/>
                  <a:gd name="T62" fmla="*/ 1134 w 1417"/>
                  <a:gd name="T63" fmla="*/ 1474 h 1871"/>
                  <a:gd name="T64" fmla="*/ 1020 w 1417"/>
                  <a:gd name="T65" fmla="*/ 1418 h 1871"/>
                  <a:gd name="T66" fmla="*/ 907 w 1417"/>
                  <a:gd name="T67" fmla="*/ 1361 h 1871"/>
                  <a:gd name="T68" fmla="*/ 793 w 1417"/>
                  <a:gd name="T69" fmla="*/ 1304 h 1871"/>
                  <a:gd name="T70" fmla="*/ 850 w 1417"/>
                  <a:gd name="T71" fmla="*/ 1248 h 1871"/>
                  <a:gd name="T72" fmla="*/ 907 w 1417"/>
                  <a:gd name="T73" fmla="*/ 1191 h 1871"/>
                  <a:gd name="T74" fmla="*/ 793 w 1417"/>
                  <a:gd name="T75" fmla="*/ 1134 h 1871"/>
                  <a:gd name="T76" fmla="*/ 907 w 1417"/>
                  <a:gd name="T77" fmla="*/ 1078 h 1871"/>
                  <a:gd name="T78" fmla="*/ 964 w 1417"/>
                  <a:gd name="T79" fmla="*/ 1134 h 1871"/>
                  <a:gd name="T80" fmla="*/ 1134 w 1417"/>
                  <a:gd name="T81" fmla="*/ 1191 h 1871"/>
                  <a:gd name="T82" fmla="*/ 1304 w 1417"/>
                  <a:gd name="T83" fmla="*/ 907 h 1871"/>
                  <a:gd name="T84" fmla="*/ 1417 w 1417"/>
                  <a:gd name="T85" fmla="*/ 851 h 1871"/>
                  <a:gd name="T86" fmla="*/ 1360 w 1417"/>
                  <a:gd name="T87" fmla="*/ 737 h 1871"/>
                  <a:gd name="T88" fmla="*/ 1304 w 1417"/>
                  <a:gd name="T89" fmla="*/ 624 h 1871"/>
                  <a:gd name="T90" fmla="*/ 1247 w 1417"/>
                  <a:gd name="T91" fmla="*/ 567 h 1871"/>
                  <a:gd name="T92" fmla="*/ 1134 w 1417"/>
                  <a:gd name="T93" fmla="*/ 397 h 1871"/>
                  <a:gd name="T94" fmla="*/ 1247 w 1417"/>
                  <a:gd name="T95" fmla="*/ 397 h 1871"/>
                  <a:gd name="T96" fmla="*/ 1304 w 1417"/>
                  <a:gd name="T97" fmla="*/ 227 h 1871"/>
                  <a:gd name="T98" fmla="*/ 1247 w 1417"/>
                  <a:gd name="T99" fmla="*/ 170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17" h="1871">
                    <a:moveTo>
                      <a:pt x="1247" y="57"/>
                    </a:moveTo>
                    <a:lnTo>
                      <a:pt x="1077" y="57"/>
                    </a:lnTo>
                    <a:lnTo>
                      <a:pt x="1077" y="114"/>
                    </a:lnTo>
                    <a:lnTo>
                      <a:pt x="1020" y="114"/>
                    </a:lnTo>
                    <a:lnTo>
                      <a:pt x="1020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850" y="0"/>
                    </a:lnTo>
                    <a:lnTo>
                      <a:pt x="850" y="114"/>
                    </a:lnTo>
                    <a:lnTo>
                      <a:pt x="793" y="114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23" y="284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396" y="397"/>
                    </a:lnTo>
                    <a:lnTo>
                      <a:pt x="396" y="511"/>
                    </a:lnTo>
                    <a:lnTo>
                      <a:pt x="226" y="511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56" y="681"/>
                    </a:lnTo>
                    <a:lnTo>
                      <a:pt x="56" y="737"/>
                    </a:lnTo>
                    <a:lnTo>
                      <a:pt x="0" y="737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283" y="1021"/>
                    </a:lnTo>
                    <a:lnTo>
                      <a:pt x="283" y="1078"/>
                    </a:lnTo>
                    <a:lnTo>
                      <a:pt x="226" y="1078"/>
                    </a:lnTo>
                    <a:lnTo>
                      <a:pt x="226" y="1134"/>
                    </a:lnTo>
                    <a:lnTo>
                      <a:pt x="170" y="1134"/>
                    </a:lnTo>
                    <a:lnTo>
                      <a:pt x="170" y="1474"/>
                    </a:lnTo>
                    <a:lnTo>
                      <a:pt x="56" y="1474"/>
                    </a:lnTo>
                    <a:lnTo>
                      <a:pt x="56" y="1531"/>
                    </a:lnTo>
                    <a:lnTo>
                      <a:pt x="0" y="1531"/>
                    </a:lnTo>
                    <a:lnTo>
                      <a:pt x="0" y="1701"/>
                    </a:lnTo>
                    <a:lnTo>
                      <a:pt x="170" y="1701"/>
                    </a:lnTo>
                    <a:lnTo>
                      <a:pt x="170" y="1758"/>
                    </a:lnTo>
                    <a:lnTo>
                      <a:pt x="226" y="1758"/>
                    </a:lnTo>
                    <a:lnTo>
                      <a:pt x="226" y="1815"/>
                    </a:lnTo>
                    <a:lnTo>
                      <a:pt x="340" y="1815"/>
                    </a:lnTo>
                    <a:lnTo>
                      <a:pt x="340" y="1758"/>
                    </a:lnTo>
                    <a:lnTo>
                      <a:pt x="396" y="1758"/>
                    </a:lnTo>
                    <a:lnTo>
                      <a:pt x="396" y="1701"/>
                    </a:lnTo>
                    <a:lnTo>
                      <a:pt x="453" y="1701"/>
                    </a:lnTo>
                    <a:lnTo>
                      <a:pt x="453" y="1758"/>
                    </a:lnTo>
                    <a:lnTo>
                      <a:pt x="510" y="1758"/>
                    </a:lnTo>
                    <a:lnTo>
                      <a:pt x="510" y="1645"/>
                    </a:lnTo>
                    <a:lnTo>
                      <a:pt x="567" y="1645"/>
                    </a:lnTo>
                    <a:lnTo>
                      <a:pt x="623" y="1645"/>
                    </a:lnTo>
                    <a:lnTo>
                      <a:pt x="623" y="1588"/>
                    </a:lnTo>
                    <a:lnTo>
                      <a:pt x="680" y="1588"/>
                    </a:lnTo>
                    <a:lnTo>
                      <a:pt x="680" y="1815"/>
                    </a:lnTo>
                    <a:lnTo>
                      <a:pt x="793" y="1815"/>
                    </a:lnTo>
                    <a:lnTo>
                      <a:pt x="793" y="1871"/>
                    </a:lnTo>
                    <a:lnTo>
                      <a:pt x="850" y="1871"/>
                    </a:lnTo>
                    <a:lnTo>
                      <a:pt x="850" y="1701"/>
                    </a:lnTo>
                    <a:lnTo>
                      <a:pt x="1020" y="1701"/>
                    </a:lnTo>
                    <a:lnTo>
                      <a:pt x="1020" y="1815"/>
                    </a:lnTo>
                    <a:lnTo>
                      <a:pt x="1134" y="1815"/>
                    </a:lnTo>
                    <a:lnTo>
                      <a:pt x="1134" y="1474"/>
                    </a:lnTo>
                    <a:lnTo>
                      <a:pt x="1020" y="1474"/>
                    </a:lnTo>
                    <a:lnTo>
                      <a:pt x="1020" y="1418"/>
                    </a:lnTo>
                    <a:lnTo>
                      <a:pt x="907" y="1418"/>
                    </a:lnTo>
                    <a:lnTo>
                      <a:pt x="907" y="1361"/>
                    </a:lnTo>
                    <a:lnTo>
                      <a:pt x="793" y="1361"/>
                    </a:lnTo>
                    <a:lnTo>
                      <a:pt x="793" y="1304"/>
                    </a:lnTo>
                    <a:lnTo>
                      <a:pt x="850" y="1304"/>
                    </a:lnTo>
                    <a:lnTo>
                      <a:pt x="850" y="1248"/>
                    </a:lnTo>
                    <a:lnTo>
                      <a:pt x="907" y="1248"/>
                    </a:lnTo>
                    <a:lnTo>
                      <a:pt x="907" y="1191"/>
                    </a:lnTo>
                    <a:lnTo>
                      <a:pt x="793" y="1191"/>
                    </a:lnTo>
                    <a:lnTo>
                      <a:pt x="793" y="1134"/>
                    </a:lnTo>
                    <a:lnTo>
                      <a:pt x="907" y="1134"/>
                    </a:lnTo>
                    <a:lnTo>
                      <a:pt x="907" y="1078"/>
                    </a:lnTo>
                    <a:lnTo>
                      <a:pt x="964" y="1078"/>
                    </a:lnTo>
                    <a:lnTo>
                      <a:pt x="964" y="1134"/>
                    </a:lnTo>
                    <a:lnTo>
                      <a:pt x="1134" y="1134"/>
                    </a:lnTo>
                    <a:lnTo>
                      <a:pt x="1134" y="1191"/>
                    </a:lnTo>
                    <a:lnTo>
                      <a:pt x="1304" y="1191"/>
                    </a:lnTo>
                    <a:lnTo>
                      <a:pt x="1304" y="907"/>
                    </a:lnTo>
                    <a:lnTo>
                      <a:pt x="1417" y="907"/>
                    </a:lnTo>
                    <a:lnTo>
                      <a:pt x="1417" y="851"/>
                    </a:lnTo>
                    <a:lnTo>
                      <a:pt x="1360" y="851"/>
                    </a:lnTo>
                    <a:lnTo>
                      <a:pt x="1360" y="737"/>
                    </a:lnTo>
                    <a:lnTo>
                      <a:pt x="1304" y="737"/>
                    </a:lnTo>
                    <a:lnTo>
                      <a:pt x="1304" y="624"/>
                    </a:lnTo>
                    <a:lnTo>
                      <a:pt x="1247" y="624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397"/>
                    </a:lnTo>
                    <a:lnTo>
                      <a:pt x="1190" y="397"/>
                    </a:lnTo>
                    <a:lnTo>
                      <a:pt x="1247" y="397"/>
                    </a:lnTo>
                    <a:lnTo>
                      <a:pt x="1247" y="227"/>
                    </a:lnTo>
                    <a:lnTo>
                      <a:pt x="1304" y="227"/>
                    </a:lnTo>
                    <a:lnTo>
                      <a:pt x="1304" y="170"/>
                    </a:lnTo>
                    <a:lnTo>
                      <a:pt x="1247" y="170"/>
                    </a:lnTo>
                    <a:lnTo>
                      <a:pt x="124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4" name="Freeform 980"/>
              <p:cNvSpPr>
                <a:spLocks/>
              </p:cNvSpPr>
              <p:nvPr/>
            </p:nvSpPr>
            <p:spPr bwMode="auto">
              <a:xfrm>
                <a:off x="3011" y="1550"/>
                <a:ext cx="1248" cy="1644"/>
              </a:xfrm>
              <a:custGeom>
                <a:avLst/>
                <a:gdLst>
                  <a:gd name="T0" fmla="*/ 0 w 1248"/>
                  <a:gd name="T1" fmla="*/ 340 h 1644"/>
                  <a:gd name="T2" fmla="*/ 114 w 1248"/>
                  <a:gd name="T3" fmla="*/ 453 h 1644"/>
                  <a:gd name="T4" fmla="*/ 170 w 1248"/>
                  <a:gd name="T5" fmla="*/ 623 h 1644"/>
                  <a:gd name="T6" fmla="*/ 227 w 1248"/>
                  <a:gd name="T7" fmla="*/ 907 h 1644"/>
                  <a:gd name="T8" fmla="*/ 341 w 1248"/>
                  <a:gd name="T9" fmla="*/ 964 h 1644"/>
                  <a:gd name="T10" fmla="*/ 227 w 1248"/>
                  <a:gd name="T11" fmla="*/ 1190 h 1644"/>
                  <a:gd name="T12" fmla="*/ 170 w 1248"/>
                  <a:gd name="T13" fmla="*/ 1417 h 1644"/>
                  <a:gd name="T14" fmla="*/ 114 w 1248"/>
                  <a:gd name="T15" fmla="*/ 1531 h 1644"/>
                  <a:gd name="T16" fmla="*/ 170 w 1248"/>
                  <a:gd name="T17" fmla="*/ 1587 h 1644"/>
                  <a:gd name="T18" fmla="*/ 227 w 1248"/>
                  <a:gd name="T19" fmla="*/ 1531 h 1644"/>
                  <a:gd name="T20" fmla="*/ 284 w 1248"/>
                  <a:gd name="T21" fmla="*/ 1474 h 1644"/>
                  <a:gd name="T22" fmla="*/ 341 w 1248"/>
                  <a:gd name="T23" fmla="*/ 1361 h 1644"/>
                  <a:gd name="T24" fmla="*/ 681 w 1248"/>
                  <a:gd name="T25" fmla="*/ 1417 h 1644"/>
                  <a:gd name="T26" fmla="*/ 737 w 1248"/>
                  <a:gd name="T27" fmla="*/ 1531 h 1644"/>
                  <a:gd name="T28" fmla="*/ 681 w 1248"/>
                  <a:gd name="T29" fmla="*/ 1587 h 1644"/>
                  <a:gd name="T30" fmla="*/ 737 w 1248"/>
                  <a:gd name="T31" fmla="*/ 1644 h 1644"/>
                  <a:gd name="T32" fmla="*/ 908 w 1248"/>
                  <a:gd name="T33" fmla="*/ 1587 h 1644"/>
                  <a:gd name="T34" fmla="*/ 964 w 1248"/>
                  <a:gd name="T35" fmla="*/ 1531 h 1644"/>
                  <a:gd name="T36" fmla="*/ 1078 w 1248"/>
                  <a:gd name="T37" fmla="*/ 1474 h 1644"/>
                  <a:gd name="T38" fmla="*/ 1134 w 1248"/>
                  <a:gd name="T39" fmla="*/ 1361 h 1644"/>
                  <a:gd name="T40" fmla="*/ 1191 w 1248"/>
                  <a:gd name="T41" fmla="*/ 1190 h 1644"/>
                  <a:gd name="T42" fmla="*/ 1134 w 1248"/>
                  <a:gd name="T43" fmla="*/ 1077 h 1644"/>
                  <a:gd name="T44" fmla="*/ 1191 w 1248"/>
                  <a:gd name="T45" fmla="*/ 964 h 1644"/>
                  <a:gd name="T46" fmla="*/ 1248 w 1248"/>
                  <a:gd name="T47" fmla="*/ 850 h 1644"/>
                  <a:gd name="T48" fmla="*/ 1078 w 1248"/>
                  <a:gd name="T49" fmla="*/ 737 h 1644"/>
                  <a:gd name="T50" fmla="*/ 1134 w 1248"/>
                  <a:gd name="T51" fmla="*/ 567 h 1644"/>
                  <a:gd name="T52" fmla="*/ 1078 w 1248"/>
                  <a:gd name="T53" fmla="*/ 453 h 1644"/>
                  <a:gd name="T54" fmla="*/ 1134 w 1248"/>
                  <a:gd name="T55" fmla="*/ 227 h 1644"/>
                  <a:gd name="T56" fmla="*/ 908 w 1248"/>
                  <a:gd name="T57" fmla="*/ 170 h 1644"/>
                  <a:gd name="T58" fmla="*/ 737 w 1248"/>
                  <a:gd name="T59" fmla="*/ 113 h 1644"/>
                  <a:gd name="T60" fmla="*/ 851 w 1248"/>
                  <a:gd name="T61" fmla="*/ 0 h 1644"/>
                  <a:gd name="T62" fmla="*/ 624 w 1248"/>
                  <a:gd name="T63" fmla="*/ 56 h 1644"/>
                  <a:gd name="T64" fmla="*/ 341 w 1248"/>
                  <a:gd name="T65" fmla="*/ 113 h 1644"/>
                  <a:gd name="T66" fmla="*/ 227 w 1248"/>
                  <a:gd name="T67" fmla="*/ 170 h 1644"/>
                  <a:gd name="T68" fmla="*/ 170 w 1248"/>
                  <a:gd name="T69" fmla="*/ 227 h 1644"/>
                  <a:gd name="T70" fmla="*/ 57 w 1248"/>
                  <a:gd name="T71" fmla="*/ 283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48" h="1644">
                    <a:moveTo>
                      <a:pt x="0" y="283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170" y="453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964"/>
                    </a:lnTo>
                    <a:lnTo>
                      <a:pt x="227" y="964"/>
                    </a:lnTo>
                    <a:lnTo>
                      <a:pt x="227" y="1190"/>
                    </a:lnTo>
                    <a:lnTo>
                      <a:pt x="170" y="1190"/>
                    </a:lnTo>
                    <a:lnTo>
                      <a:pt x="170" y="1417"/>
                    </a:lnTo>
                    <a:lnTo>
                      <a:pt x="114" y="1417"/>
                    </a:lnTo>
                    <a:lnTo>
                      <a:pt x="114" y="1531"/>
                    </a:lnTo>
                    <a:lnTo>
                      <a:pt x="170" y="1531"/>
                    </a:lnTo>
                    <a:lnTo>
                      <a:pt x="170" y="1587"/>
                    </a:lnTo>
                    <a:lnTo>
                      <a:pt x="227" y="1587"/>
                    </a:lnTo>
                    <a:lnTo>
                      <a:pt x="227" y="1531"/>
                    </a:lnTo>
                    <a:lnTo>
                      <a:pt x="284" y="1531"/>
                    </a:lnTo>
                    <a:lnTo>
                      <a:pt x="284" y="1474"/>
                    </a:lnTo>
                    <a:lnTo>
                      <a:pt x="341" y="1474"/>
                    </a:lnTo>
                    <a:lnTo>
                      <a:pt x="341" y="1361"/>
                    </a:lnTo>
                    <a:lnTo>
                      <a:pt x="681" y="1361"/>
                    </a:lnTo>
                    <a:lnTo>
                      <a:pt x="681" y="1417"/>
                    </a:lnTo>
                    <a:lnTo>
                      <a:pt x="737" y="1417"/>
                    </a:lnTo>
                    <a:lnTo>
                      <a:pt x="737" y="1531"/>
                    </a:lnTo>
                    <a:lnTo>
                      <a:pt x="681" y="1531"/>
                    </a:lnTo>
                    <a:lnTo>
                      <a:pt x="681" y="1587"/>
                    </a:lnTo>
                    <a:lnTo>
                      <a:pt x="737" y="1587"/>
                    </a:lnTo>
                    <a:lnTo>
                      <a:pt x="737" y="1644"/>
                    </a:lnTo>
                    <a:lnTo>
                      <a:pt x="908" y="1644"/>
                    </a:lnTo>
                    <a:lnTo>
                      <a:pt x="908" y="1587"/>
                    </a:lnTo>
                    <a:lnTo>
                      <a:pt x="964" y="1587"/>
                    </a:lnTo>
                    <a:lnTo>
                      <a:pt x="964" y="1531"/>
                    </a:lnTo>
                    <a:lnTo>
                      <a:pt x="1078" y="1531"/>
                    </a:lnTo>
                    <a:lnTo>
                      <a:pt x="1078" y="1474"/>
                    </a:lnTo>
                    <a:lnTo>
                      <a:pt x="1134" y="1474"/>
                    </a:lnTo>
                    <a:lnTo>
                      <a:pt x="1134" y="1361"/>
                    </a:lnTo>
                    <a:lnTo>
                      <a:pt x="1191" y="1361"/>
                    </a:lnTo>
                    <a:lnTo>
                      <a:pt x="1191" y="1190"/>
                    </a:lnTo>
                    <a:lnTo>
                      <a:pt x="1134" y="1190"/>
                    </a:lnTo>
                    <a:lnTo>
                      <a:pt x="1134" y="1077"/>
                    </a:lnTo>
                    <a:lnTo>
                      <a:pt x="1191" y="1077"/>
                    </a:lnTo>
                    <a:lnTo>
                      <a:pt x="1191" y="964"/>
                    </a:lnTo>
                    <a:lnTo>
                      <a:pt x="1248" y="964"/>
                    </a:lnTo>
                    <a:lnTo>
                      <a:pt x="1248" y="850"/>
                    </a:lnTo>
                    <a:lnTo>
                      <a:pt x="1078" y="850"/>
                    </a:lnTo>
                    <a:lnTo>
                      <a:pt x="1078" y="737"/>
                    </a:lnTo>
                    <a:lnTo>
                      <a:pt x="1134" y="737"/>
                    </a:lnTo>
                    <a:lnTo>
                      <a:pt x="1134" y="567"/>
                    </a:lnTo>
                    <a:lnTo>
                      <a:pt x="1078" y="567"/>
                    </a:lnTo>
                    <a:lnTo>
                      <a:pt x="1078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908" y="227"/>
                    </a:lnTo>
                    <a:lnTo>
                      <a:pt x="908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851" y="113"/>
                    </a:lnTo>
                    <a:lnTo>
                      <a:pt x="851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45" name="Freeform 981"/>
              <p:cNvSpPr>
                <a:spLocks/>
              </p:cNvSpPr>
              <p:nvPr/>
            </p:nvSpPr>
            <p:spPr bwMode="auto">
              <a:xfrm>
                <a:off x="3465" y="699"/>
                <a:ext cx="2155" cy="2212"/>
              </a:xfrm>
              <a:custGeom>
                <a:avLst/>
                <a:gdLst>
                  <a:gd name="T0" fmla="*/ 397 w 2155"/>
                  <a:gd name="T1" fmla="*/ 907 h 2212"/>
                  <a:gd name="T2" fmla="*/ 283 w 2155"/>
                  <a:gd name="T3" fmla="*/ 964 h 2212"/>
                  <a:gd name="T4" fmla="*/ 454 w 2155"/>
                  <a:gd name="T5" fmla="*/ 1021 h 2212"/>
                  <a:gd name="T6" fmla="*/ 680 w 2155"/>
                  <a:gd name="T7" fmla="*/ 1078 h 2212"/>
                  <a:gd name="T8" fmla="*/ 624 w 2155"/>
                  <a:gd name="T9" fmla="*/ 1304 h 2212"/>
                  <a:gd name="T10" fmla="*/ 680 w 2155"/>
                  <a:gd name="T11" fmla="*/ 1418 h 2212"/>
                  <a:gd name="T12" fmla="*/ 624 w 2155"/>
                  <a:gd name="T13" fmla="*/ 1588 h 2212"/>
                  <a:gd name="T14" fmla="*/ 794 w 2155"/>
                  <a:gd name="T15" fmla="*/ 1701 h 2212"/>
                  <a:gd name="T16" fmla="*/ 737 w 2155"/>
                  <a:gd name="T17" fmla="*/ 1815 h 2212"/>
                  <a:gd name="T18" fmla="*/ 680 w 2155"/>
                  <a:gd name="T19" fmla="*/ 1928 h 2212"/>
                  <a:gd name="T20" fmla="*/ 737 w 2155"/>
                  <a:gd name="T21" fmla="*/ 2041 h 2212"/>
                  <a:gd name="T22" fmla="*/ 851 w 2155"/>
                  <a:gd name="T23" fmla="*/ 2098 h 2212"/>
                  <a:gd name="T24" fmla="*/ 907 w 2155"/>
                  <a:gd name="T25" fmla="*/ 2155 h 2212"/>
                  <a:gd name="T26" fmla="*/ 964 w 2155"/>
                  <a:gd name="T27" fmla="*/ 2212 h 2212"/>
                  <a:gd name="T28" fmla="*/ 1077 w 2155"/>
                  <a:gd name="T29" fmla="*/ 2155 h 2212"/>
                  <a:gd name="T30" fmla="*/ 1134 w 2155"/>
                  <a:gd name="T31" fmla="*/ 1985 h 2212"/>
                  <a:gd name="T32" fmla="*/ 1191 w 2155"/>
                  <a:gd name="T33" fmla="*/ 1815 h 2212"/>
                  <a:gd name="T34" fmla="*/ 1247 w 2155"/>
                  <a:gd name="T35" fmla="*/ 1758 h 2212"/>
                  <a:gd name="T36" fmla="*/ 1361 w 2155"/>
                  <a:gd name="T37" fmla="*/ 1815 h 2212"/>
                  <a:gd name="T38" fmla="*/ 1418 w 2155"/>
                  <a:gd name="T39" fmla="*/ 1758 h 2212"/>
                  <a:gd name="T40" fmla="*/ 1531 w 2155"/>
                  <a:gd name="T41" fmla="*/ 1928 h 2212"/>
                  <a:gd name="T42" fmla="*/ 1588 w 2155"/>
                  <a:gd name="T43" fmla="*/ 1871 h 2212"/>
                  <a:gd name="T44" fmla="*/ 1814 w 2155"/>
                  <a:gd name="T45" fmla="*/ 1815 h 2212"/>
                  <a:gd name="T46" fmla="*/ 1871 w 2155"/>
                  <a:gd name="T47" fmla="*/ 1871 h 2212"/>
                  <a:gd name="T48" fmla="*/ 2041 w 2155"/>
                  <a:gd name="T49" fmla="*/ 1928 h 2212"/>
                  <a:gd name="T50" fmla="*/ 2098 w 2155"/>
                  <a:gd name="T51" fmla="*/ 1815 h 2212"/>
                  <a:gd name="T52" fmla="*/ 2155 w 2155"/>
                  <a:gd name="T53" fmla="*/ 1474 h 2212"/>
                  <a:gd name="T54" fmla="*/ 1928 w 2155"/>
                  <a:gd name="T55" fmla="*/ 1304 h 2212"/>
                  <a:gd name="T56" fmla="*/ 1814 w 2155"/>
                  <a:gd name="T57" fmla="*/ 1418 h 2212"/>
                  <a:gd name="T58" fmla="*/ 1758 w 2155"/>
                  <a:gd name="T59" fmla="*/ 1361 h 2212"/>
                  <a:gd name="T60" fmla="*/ 1814 w 2155"/>
                  <a:gd name="T61" fmla="*/ 1248 h 2212"/>
                  <a:gd name="T62" fmla="*/ 1701 w 2155"/>
                  <a:gd name="T63" fmla="*/ 1191 h 2212"/>
                  <a:gd name="T64" fmla="*/ 1644 w 2155"/>
                  <a:gd name="T65" fmla="*/ 1134 h 2212"/>
                  <a:gd name="T66" fmla="*/ 1588 w 2155"/>
                  <a:gd name="T67" fmla="*/ 1078 h 2212"/>
                  <a:gd name="T68" fmla="*/ 1531 w 2155"/>
                  <a:gd name="T69" fmla="*/ 1021 h 2212"/>
                  <a:gd name="T70" fmla="*/ 1418 w 2155"/>
                  <a:gd name="T71" fmla="*/ 1134 h 2212"/>
                  <a:gd name="T72" fmla="*/ 1361 w 2155"/>
                  <a:gd name="T73" fmla="*/ 1078 h 2212"/>
                  <a:gd name="T74" fmla="*/ 1304 w 2155"/>
                  <a:gd name="T75" fmla="*/ 1021 h 2212"/>
                  <a:gd name="T76" fmla="*/ 1247 w 2155"/>
                  <a:gd name="T77" fmla="*/ 964 h 2212"/>
                  <a:gd name="T78" fmla="*/ 1191 w 2155"/>
                  <a:gd name="T79" fmla="*/ 907 h 2212"/>
                  <a:gd name="T80" fmla="*/ 1134 w 2155"/>
                  <a:gd name="T81" fmla="*/ 851 h 2212"/>
                  <a:gd name="T82" fmla="*/ 1191 w 2155"/>
                  <a:gd name="T83" fmla="*/ 681 h 2212"/>
                  <a:gd name="T84" fmla="*/ 1134 w 2155"/>
                  <a:gd name="T85" fmla="*/ 624 h 2212"/>
                  <a:gd name="T86" fmla="*/ 1077 w 2155"/>
                  <a:gd name="T87" fmla="*/ 511 h 2212"/>
                  <a:gd name="T88" fmla="*/ 964 w 2155"/>
                  <a:gd name="T89" fmla="*/ 454 h 2212"/>
                  <a:gd name="T90" fmla="*/ 907 w 2155"/>
                  <a:gd name="T91" fmla="*/ 340 h 2212"/>
                  <a:gd name="T92" fmla="*/ 964 w 2155"/>
                  <a:gd name="T93" fmla="*/ 114 h 2212"/>
                  <a:gd name="T94" fmla="*/ 851 w 2155"/>
                  <a:gd name="T95" fmla="*/ 0 h 2212"/>
                  <a:gd name="T96" fmla="*/ 737 w 2155"/>
                  <a:gd name="T97" fmla="*/ 114 h 2212"/>
                  <a:gd name="T98" fmla="*/ 624 w 2155"/>
                  <a:gd name="T99" fmla="*/ 57 h 2212"/>
                  <a:gd name="T100" fmla="*/ 510 w 2155"/>
                  <a:gd name="T101" fmla="*/ 114 h 2212"/>
                  <a:gd name="T102" fmla="*/ 397 w 2155"/>
                  <a:gd name="T103" fmla="*/ 227 h 2212"/>
                  <a:gd name="T104" fmla="*/ 227 w 2155"/>
                  <a:gd name="T105" fmla="*/ 284 h 2212"/>
                  <a:gd name="T106" fmla="*/ 170 w 2155"/>
                  <a:gd name="T107" fmla="*/ 340 h 2212"/>
                  <a:gd name="T108" fmla="*/ 113 w 2155"/>
                  <a:gd name="T109" fmla="*/ 397 h 2212"/>
                  <a:gd name="T110" fmla="*/ 57 w 2155"/>
                  <a:gd name="T111" fmla="*/ 454 h 2212"/>
                  <a:gd name="T112" fmla="*/ 0 w 2155"/>
                  <a:gd name="T113" fmla="*/ 511 h 2212"/>
                  <a:gd name="T114" fmla="*/ 57 w 2155"/>
                  <a:gd name="T115" fmla="*/ 567 h 2212"/>
                  <a:gd name="T116" fmla="*/ 227 w 2155"/>
                  <a:gd name="T117" fmla="*/ 624 h 2212"/>
                  <a:gd name="T118" fmla="*/ 340 w 2155"/>
                  <a:gd name="T119" fmla="*/ 681 h 2212"/>
                  <a:gd name="T120" fmla="*/ 397 w 2155"/>
                  <a:gd name="T121" fmla="*/ 851 h 2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55" h="2212">
                    <a:moveTo>
                      <a:pt x="397" y="851"/>
                    </a:moveTo>
                    <a:lnTo>
                      <a:pt x="397" y="907"/>
                    </a:lnTo>
                    <a:lnTo>
                      <a:pt x="397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680" y="1078"/>
                    </a:lnTo>
                    <a:lnTo>
                      <a:pt x="680" y="1304"/>
                    </a:lnTo>
                    <a:lnTo>
                      <a:pt x="624" y="1304"/>
                    </a:lnTo>
                    <a:lnTo>
                      <a:pt x="624" y="1418"/>
                    </a:lnTo>
                    <a:lnTo>
                      <a:pt x="680" y="1418"/>
                    </a:lnTo>
                    <a:lnTo>
                      <a:pt x="680" y="1588"/>
                    </a:lnTo>
                    <a:lnTo>
                      <a:pt x="624" y="1588"/>
                    </a:lnTo>
                    <a:lnTo>
                      <a:pt x="624" y="1701"/>
                    </a:lnTo>
                    <a:lnTo>
                      <a:pt x="794" y="1701"/>
                    </a:lnTo>
                    <a:lnTo>
                      <a:pt x="794" y="1815"/>
                    </a:lnTo>
                    <a:lnTo>
                      <a:pt x="737" y="1815"/>
                    </a:lnTo>
                    <a:lnTo>
                      <a:pt x="737" y="1928"/>
                    </a:lnTo>
                    <a:lnTo>
                      <a:pt x="680" y="1928"/>
                    </a:lnTo>
                    <a:lnTo>
                      <a:pt x="680" y="2041"/>
                    </a:lnTo>
                    <a:lnTo>
                      <a:pt x="737" y="2041"/>
                    </a:lnTo>
                    <a:lnTo>
                      <a:pt x="737" y="2098"/>
                    </a:lnTo>
                    <a:lnTo>
                      <a:pt x="851" y="2098"/>
                    </a:lnTo>
                    <a:lnTo>
                      <a:pt x="851" y="2155"/>
                    </a:lnTo>
                    <a:lnTo>
                      <a:pt x="907" y="2155"/>
                    </a:lnTo>
                    <a:lnTo>
                      <a:pt x="907" y="2212"/>
                    </a:lnTo>
                    <a:lnTo>
                      <a:pt x="964" y="2212"/>
                    </a:lnTo>
                    <a:lnTo>
                      <a:pt x="964" y="2155"/>
                    </a:lnTo>
                    <a:lnTo>
                      <a:pt x="1077" y="2155"/>
                    </a:lnTo>
                    <a:lnTo>
                      <a:pt x="1077" y="1985"/>
                    </a:lnTo>
                    <a:lnTo>
                      <a:pt x="1134" y="1985"/>
                    </a:lnTo>
                    <a:lnTo>
                      <a:pt x="1134" y="1815"/>
                    </a:lnTo>
                    <a:lnTo>
                      <a:pt x="1191" y="1815"/>
                    </a:lnTo>
                    <a:lnTo>
                      <a:pt x="1191" y="1758"/>
                    </a:lnTo>
                    <a:lnTo>
                      <a:pt x="1247" y="1758"/>
                    </a:lnTo>
                    <a:lnTo>
                      <a:pt x="1247" y="1815"/>
                    </a:lnTo>
                    <a:lnTo>
                      <a:pt x="1361" y="1815"/>
                    </a:lnTo>
                    <a:lnTo>
                      <a:pt x="1361" y="1758"/>
                    </a:lnTo>
                    <a:lnTo>
                      <a:pt x="1418" y="1758"/>
                    </a:lnTo>
                    <a:lnTo>
                      <a:pt x="1418" y="1928"/>
                    </a:lnTo>
                    <a:lnTo>
                      <a:pt x="1531" y="1928"/>
                    </a:lnTo>
                    <a:lnTo>
                      <a:pt x="1531" y="1871"/>
                    </a:lnTo>
                    <a:lnTo>
                      <a:pt x="1588" y="1871"/>
                    </a:lnTo>
                    <a:lnTo>
                      <a:pt x="1588" y="1815"/>
                    </a:lnTo>
                    <a:lnTo>
                      <a:pt x="1814" y="1815"/>
                    </a:lnTo>
                    <a:lnTo>
                      <a:pt x="1814" y="1871"/>
                    </a:lnTo>
                    <a:lnTo>
                      <a:pt x="1871" y="1871"/>
                    </a:lnTo>
                    <a:lnTo>
                      <a:pt x="1871" y="1928"/>
                    </a:lnTo>
                    <a:lnTo>
                      <a:pt x="2041" y="1928"/>
                    </a:lnTo>
                    <a:lnTo>
                      <a:pt x="2041" y="1815"/>
                    </a:lnTo>
                    <a:lnTo>
                      <a:pt x="2098" y="1815"/>
                    </a:lnTo>
                    <a:lnTo>
                      <a:pt x="2098" y="1474"/>
                    </a:lnTo>
                    <a:lnTo>
                      <a:pt x="2155" y="1474"/>
                    </a:lnTo>
                    <a:lnTo>
                      <a:pt x="2155" y="1304"/>
                    </a:lnTo>
                    <a:lnTo>
                      <a:pt x="1928" y="1304"/>
                    </a:lnTo>
                    <a:lnTo>
                      <a:pt x="1928" y="1418"/>
                    </a:lnTo>
                    <a:lnTo>
                      <a:pt x="1814" y="1418"/>
                    </a:lnTo>
                    <a:lnTo>
                      <a:pt x="1814" y="1361"/>
                    </a:lnTo>
                    <a:lnTo>
                      <a:pt x="1758" y="1361"/>
                    </a:lnTo>
                    <a:lnTo>
                      <a:pt x="1758" y="1248"/>
                    </a:lnTo>
                    <a:lnTo>
                      <a:pt x="1814" y="1248"/>
                    </a:lnTo>
                    <a:lnTo>
                      <a:pt x="1814" y="1191"/>
                    </a:lnTo>
                    <a:lnTo>
                      <a:pt x="1701" y="1191"/>
                    </a:lnTo>
                    <a:lnTo>
                      <a:pt x="1701" y="1134"/>
                    </a:lnTo>
                    <a:lnTo>
                      <a:pt x="1644" y="1134"/>
                    </a:lnTo>
                    <a:lnTo>
                      <a:pt x="1644" y="1078"/>
                    </a:lnTo>
                    <a:lnTo>
                      <a:pt x="1588" y="1078"/>
                    </a:lnTo>
                    <a:lnTo>
                      <a:pt x="1588" y="1021"/>
                    </a:lnTo>
                    <a:lnTo>
                      <a:pt x="1531" y="1021"/>
                    </a:lnTo>
                    <a:lnTo>
                      <a:pt x="1531" y="1134"/>
                    </a:lnTo>
                    <a:lnTo>
                      <a:pt x="1418" y="1134"/>
                    </a:lnTo>
                    <a:lnTo>
                      <a:pt x="1418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1021"/>
                    </a:lnTo>
                    <a:lnTo>
                      <a:pt x="1304" y="964"/>
                    </a:lnTo>
                    <a:lnTo>
                      <a:pt x="1247" y="964"/>
                    </a:lnTo>
                    <a:lnTo>
                      <a:pt x="1247" y="907"/>
                    </a:lnTo>
                    <a:lnTo>
                      <a:pt x="1191" y="907"/>
                    </a:lnTo>
                    <a:lnTo>
                      <a:pt x="1191" y="851"/>
                    </a:lnTo>
                    <a:lnTo>
                      <a:pt x="1134" y="851"/>
                    </a:lnTo>
                    <a:lnTo>
                      <a:pt x="1134" y="681"/>
                    </a:lnTo>
                    <a:lnTo>
                      <a:pt x="1191" y="681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964" y="454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114"/>
                    </a:lnTo>
                    <a:lnTo>
                      <a:pt x="964" y="114"/>
                    </a:lnTo>
                    <a:lnTo>
                      <a:pt x="964" y="0"/>
                    </a:lnTo>
                    <a:lnTo>
                      <a:pt x="851" y="0"/>
                    </a:lnTo>
                    <a:lnTo>
                      <a:pt x="851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227" y="62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851"/>
                    </a:lnTo>
                    <a:lnTo>
                      <a:pt x="397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81" name="Group 982">
              <a:extLst>
                <a:ext uri="{FF2B5EF4-FFF2-40B4-BE49-F238E27FC236}">
                  <a16:creationId xmlns:a16="http://schemas.microsoft.com/office/drawing/2014/main" id="{DA9B52B5-BF75-494C-8972-303B10C3E9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32648" y="4522108"/>
              <a:ext cx="3045877" cy="2154657"/>
              <a:chOff x="1424" y="2854"/>
              <a:chExt cx="2324" cy="1644"/>
            </a:xfrm>
          </p:grpSpPr>
          <p:sp>
            <p:nvSpPr>
              <p:cNvPr id="182" name="Freeform 919">
                <a:extLst>
                  <a:ext uri="{FF2B5EF4-FFF2-40B4-BE49-F238E27FC236}">
                    <a16:creationId xmlns:a16="http://schemas.microsoft.com/office/drawing/2014/main" id="{4AFBFB6F-CF33-4879-91F7-391AE54BC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1" y="3648"/>
                <a:ext cx="794" cy="850"/>
              </a:xfrm>
              <a:custGeom>
                <a:avLst/>
                <a:gdLst>
                  <a:gd name="T0" fmla="*/ 170 w 794"/>
                  <a:gd name="T1" fmla="*/ 850 h 850"/>
                  <a:gd name="T2" fmla="*/ 284 w 794"/>
                  <a:gd name="T3" fmla="*/ 850 h 850"/>
                  <a:gd name="T4" fmla="*/ 284 w 794"/>
                  <a:gd name="T5" fmla="*/ 680 h 850"/>
                  <a:gd name="T6" fmla="*/ 227 w 794"/>
                  <a:gd name="T7" fmla="*/ 680 h 850"/>
                  <a:gd name="T8" fmla="*/ 227 w 794"/>
                  <a:gd name="T9" fmla="*/ 623 h 850"/>
                  <a:gd name="T10" fmla="*/ 170 w 794"/>
                  <a:gd name="T11" fmla="*/ 623 h 850"/>
                  <a:gd name="T12" fmla="*/ 170 w 794"/>
                  <a:gd name="T13" fmla="*/ 510 h 850"/>
                  <a:gd name="T14" fmla="*/ 567 w 794"/>
                  <a:gd name="T15" fmla="*/ 510 h 850"/>
                  <a:gd name="T16" fmla="*/ 567 w 794"/>
                  <a:gd name="T17" fmla="*/ 567 h 850"/>
                  <a:gd name="T18" fmla="*/ 624 w 794"/>
                  <a:gd name="T19" fmla="*/ 567 h 850"/>
                  <a:gd name="T20" fmla="*/ 624 w 794"/>
                  <a:gd name="T21" fmla="*/ 623 h 850"/>
                  <a:gd name="T22" fmla="*/ 681 w 794"/>
                  <a:gd name="T23" fmla="*/ 623 h 850"/>
                  <a:gd name="T24" fmla="*/ 681 w 794"/>
                  <a:gd name="T25" fmla="*/ 283 h 850"/>
                  <a:gd name="T26" fmla="*/ 737 w 794"/>
                  <a:gd name="T27" fmla="*/ 283 h 850"/>
                  <a:gd name="T28" fmla="*/ 737 w 794"/>
                  <a:gd name="T29" fmla="*/ 227 h 850"/>
                  <a:gd name="T30" fmla="*/ 794 w 794"/>
                  <a:gd name="T31" fmla="*/ 227 h 850"/>
                  <a:gd name="T32" fmla="*/ 794 w 794"/>
                  <a:gd name="T33" fmla="*/ 170 h 850"/>
                  <a:gd name="T34" fmla="*/ 624 w 794"/>
                  <a:gd name="T35" fmla="*/ 170 h 850"/>
                  <a:gd name="T36" fmla="*/ 624 w 794"/>
                  <a:gd name="T37" fmla="*/ 113 h 850"/>
                  <a:gd name="T38" fmla="*/ 511 w 794"/>
                  <a:gd name="T39" fmla="*/ 113 h 850"/>
                  <a:gd name="T40" fmla="*/ 511 w 794"/>
                  <a:gd name="T41" fmla="*/ 0 h 850"/>
                  <a:gd name="T42" fmla="*/ 397 w 794"/>
                  <a:gd name="T43" fmla="*/ 0 h 850"/>
                  <a:gd name="T44" fmla="*/ 397 w 794"/>
                  <a:gd name="T45" fmla="*/ 56 h 850"/>
                  <a:gd name="T46" fmla="*/ 227 w 794"/>
                  <a:gd name="T47" fmla="*/ 56 h 850"/>
                  <a:gd name="T48" fmla="*/ 227 w 794"/>
                  <a:gd name="T49" fmla="*/ 170 h 850"/>
                  <a:gd name="T50" fmla="*/ 170 w 794"/>
                  <a:gd name="T51" fmla="*/ 170 h 850"/>
                  <a:gd name="T52" fmla="*/ 170 w 794"/>
                  <a:gd name="T53" fmla="*/ 453 h 850"/>
                  <a:gd name="T54" fmla="*/ 114 w 794"/>
                  <a:gd name="T55" fmla="*/ 453 h 850"/>
                  <a:gd name="T56" fmla="*/ 114 w 794"/>
                  <a:gd name="T57" fmla="*/ 510 h 850"/>
                  <a:gd name="T58" fmla="*/ 57 w 794"/>
                  <a:gd name="T59" fmla="*/ 510 h 850"/>
                  <a:gd name="T60" fmla="*/ 0 w 794"/>
                  <a:gd name="T61" fmla="*/ 510 h 850"/>
                  <a:gd name="T62" fmla="*/ 0 w 794"/>
                  <a:gd name="T63" fmla="*/ 623 h 850"/>
                  <a:gd name="T64" fmla="*/ 57 w 794"/>
                  <a:gd name="T65" fmla="*/ 623 h 850"/>
                  <a:gd name="T66" fmla="*/ 57 w 794"/>
                  <a:gd name="T67" fmla="*/ 567 h 850"/>
                  <a:gd name="T68" fmla="*/ 114 w 794"/>
                  <a:gd name="T69" fmla="*/ 567 h 850"/>
                  <a:gd name="T70" fmla="*/ 114 w 794"/>
                  <a:gd name="T71" fmla="*/ 680 h 850"/>
                  <a:gd name="T72" fmla="*/ 170 w 794"/>
                  <a:gd name="T73" fmla="*/ 680 h 850"/>
                  <a:gd name="T74" fmla="*/ 170 w 794"/>
                  <a:gd name="T7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4" h="850">
                    <a:moveTo>
                      <a:pt x="170" y="850"/>
                    </a:moveTo>
                    <a:lnTo>
                      <a:pt x="284" y="850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3"/>
                    </a:lnTo>
                    <a:lnTo>
                      <a:pt x="681" y="623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85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3" name="Freeform 930">
                <a:extLst>
                  <a:ext uri="{FF2B5EF4-FFF2-40B4-BE49-F238E27FC236}">
                    <a16:creationId xmlns:a16="http://schemas.microsoft.com/office/drawing/2014/main" id="{73B2F42B-1907-4F3B-8EBA-942F35311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704"/>
                <a:ext cx="397" cy="397"/>
              </a:xfrm>
              <a:custGeom>
                <a:avLst/>
                <a:gdLst>
                  <a:gd name="T0" fmla="*/ 397 w 397"/>
                  <a:gd name="T1" fmla="*/ 0 h 397"/>
                  <a:gd name="T2" fmla="*/ 170 w 397"/>
                  <a:gd name="T3" fmla="*/ 0 h 397"/>
                  <a:gd name="T4" fmla="*/ 170 w 397"/>
                  <a:gd name="T5" fmla="*/ 114 h 397"/>
                  <a:gd name="T6" fmla="*/ 57 w 397"/>
                  <a:gd name="T7" fmla="*/ 114 h 397"/>
                  <a:gd name="T8" fmla="*/ 57 w 397"/>
                  <a:gd name="T9" fmla="*/ 171 h 397"/>
                  <a:gd name="T10" fmla="*/ 0 w 397"/>
                  <a:gd name="T11" fmla="*/ 171 h 397"/>
                  <a:gd name="T12" fmla="*/ 0 w 397"/>
                  <a:gd name="T13" fmla="*/ 284 h 397"/>
                  <a:gd name="T14" fmla="*/ 57 w 397"/>
                  <a:gd name="T15" fmla="*/ 284 h 397"/>
                  <a:gd name="T16" fmla="*/ 57 w 397"/>
                  <a:gd name="T17" fmla="*/ 341 h 397"/>
                  <a:gd name="T18" fmla="*/ 114 w 397"/>
                  <a:gd name="T19" fmla="*/ 341 h 397"/>
                  <a:gd name="T20" fmla="*/ 114 w 397"/>
                  <a:gd name="T21" fmla="*/ 397 h 397"/>
                  <a:gd name="T22" fmla="*/ 170 w 397"/>
                  <a:gd name="T23" fmla="*/ 397 h 397"/>
                  <a:gd name="T24" fmla="*/ 170 w 397"/>
                  <a:gd name="T25" fmla="*/ 284 h 397"/>
                  <a:gd name="T26" fmla="*/ 227 w 397"/>
                  <a:gd name="T27" fmla="*/ 284 h 397"/>
                  <a:gd name="T28" fmla="*/ 227 w 397"/>
                  <a:gd name="T29" fmla="*/ 227 h 397"/>
                  <a:gd name="T30" fmla="*/ 340 w 397"/>
                  <a:gd name="T31" fmla="*/ 227 h 397"/>
                  <a:gd name="T32" fmla="*/ 340 w 397"/>
                  <a:gd name="T33" fmla="*/ 114 h 397"/>
                  <a:gd name="T34" fmla="*/ 397 w 397"/>
                  <a:gd name="T35" fmla="*/ 114 h 397"/>
                  <a:gd name="T36" fmla="*/ 397 w 397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Freeform 931">
                <a:extLst>
                  <a:ext uri="{FF2B5EF4-FFF2-40B4-BE49-F238E27FC236}">
                    <a16:creationId xmlns:a16="http://schemas.microsoft.com/office/drawing/2014/main" id="{6A7AD063-DEB8-4CA8-944F-88CDFD4DB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8" y="4101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0 h 170"/>
                  <a:gd name="T4" fmla="*/ 0 w 113"/>
                  <a:gd name="T5" fmla="*/ 170 h 170"/>
                  <a:gd name="T6" fmla="*/ 113 w 113"/>
                  <a:gd name="T7" fmla="*/ 170 h 170"/>
                  <a:gd name="T8" fmla="*/ 113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5" name="Freeform 932">
                <a:extLst>
                  <a:ext uri="{FF2B5EF4-FFF2-40B4-BE49-F238E27FC236}">
                    <a16:creationId xmlns:a16="http://schemas.microsoft.com/office/drawing/2014/main" id="{F570B9CD-9665-48B6-9FE9-3154710B2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3988"/>
                <a:ext cx="227" cy="340"/>
              </a:xfrm>
              <a:custGeom>
                <a:avLst/>
                <a:gdLst>
                  <a:gd name="T0" fmla="*/ 113 w 227"/>
                  <a:gd name="T1" fmla="*/ 0 h 340"/>
                  <a:gd name="T2" fmla="*/ 113 w 227"/>
                  <a:gd name="T3" fmla="*/ 57 h 340"/>
                  <a:gd name="T4" fmla="*/ 56 w 227"/>
                  <a:gd name="T5" fmla="*/ 57 h 340"/>
                  <a:gd name="T6" fmla="*/ 56 w 227"/>
                  <a:gd name="T7" fmla="*/ 227 h 340"/>
                  <a:gd name="T8" fmla="*/ 0 w 227"/>
                  <a:gd name="T9" fmla="*/ 227 h 340"/>
                  <a:gd name="T10" fmla="*/ 0 w 227"/>
                  <a:gd name="T11" fmla="*/ 340 h 340"/>
                  <a:gd name="T12" fmla="*/ 113 w 227"/>
                  <a:gd name="T13" fmla="*/ 340 h 340"/>
                  <a:gd name="T14" fmla="*/ 113 w 227"/>
                  <a:gd name="T15" fmla="*/ 283 h 340"/>
                  <a:gd name="T16" fmla="*/ 170 w 227"/>
                  <a:gd name="T17" fmla="*/ 283 h 340"/>
                  <a:gd name="T18" fmla="*/ 170 w 227"/>
                  <a:gd name="T19" fmla="*/ 113 h 340"/>
                  <a:gd name="T20" fmla="*/ 227 w 227"/>
                  <a:gd name="T21" fmla="*/ 113 h 340"/>
                  <a:gd name="T22" fmla="*/ 227 w 227"/>
                  <a:gd name="T23" fmla="*/ 57 h 340"/>
                  <a:gd name="T24" fmla="*/ 170 w 227"/>
                  <a:gd name="T25" fmla="*/ 57 h 340"/>
                  <a:gd name="T26" fmla="*/ 170 w 227"/>
                  <a:gd name="T27" fmla="*/ 0 h 340"/>
                  <a:gd name="T28" fmla="*/ 113 w 22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40">
                    <a:moveTo>
                      <a:pt x="113" y="0"/>
                    </a:moveTo>
                    <a:lnTo>
                      <a:pt x="113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6" name="Freeform 933">
                <a:extLst>
                  <a:ext uri="{FF2B5EF4-FFF2-40B4-BE49-F238E27FC236}">
                    <a16:creationId xmlns:a16="http://schemas.microsoft.com/office/drawing/2014/main" id="{8B9F0D82-46BF-41A4-BEF6-6166F0AC4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4" y="3988"/>
                <a:ext cx="397" cy="283"/>
              </a:xfrm>
              <a:custGeom>
                <a:avLst/>
                <a:gdLst>
                  <a:gd name="T0" fmla="*/ 397 w 397"/>
                  <a:gd name="T1" fmla="*/ 0 h 283"/>
                  <a:gd name="T2" fmla="*/ 114 w 397"/>
                  <a:gd name="T3" fmla="*/ 0 h 283"/>
                  <a:gd name="T4" fmla="*/ 114 w 397"/>
                  <a:gd name="T5" fmla="*/ 113 h 283"/>
                  <a:gd name="T6" fmla="*/ 57 w 397"/>
                  <a:gd name="T7" fmla="*/ 113 h 283"/>
                  <a:gd name="T8" fmla="*/ 57 w 397"/>
                  <a:gd name="T9" fmla="*/ 170 h 283"/>
                  <a:gd name="T10" fmla="*/ 0 w 397"/>
                  <a:gd name="T11" fmla="*/ 170 h 283"/>
                  <a:gd name="T12" fmla="*/ 0 w 397"/>
                  <a:gd name="T13" fmla="*/ 283 h 283"/>
                  <a:gd name="T14" fmla="*/ 284 w 397"/>
                  <a:gd name="T15" fmla="*/ 283 h 283"/>
                  <a:gd name="T16" fmla="*/ 284 w 397"/>
                  <a:gd name="T17" fmla="*/ 227 h 283"/>
                  <a:gd name="T18" fmla="*/ 340 w 397"/>
                  <a:gd name="T19" fmla="*/ 227 h 283"/>
                  <a:gd name="T20" fmla="*/ 340 w 397"/>
                  <a:gd name="T21" fmla="*/ 57 h 283"/>
                  <a:gd name="T22" fmla="*/ 397 w 397"/>
                  <a:gd name="T23" fmla="*/ 57 h 283"/>
                  <a:gd name="T24" fmla="*/ 397 w 397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3">
                    <a:moveTo>
                      <a:pt x="397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7" name="Freeform 948">
                <a:extLst>
                  <a:ext uri="{FF2B5EF4-FFF2-40B4-BE49-F238E27FC236}">
                    <a16:creationId xmlns:a16="http://schemas.microsoft.com/office/drawing/2014/main" id="{D04F8E20-CC27-4C1A-B759-BCB759EB1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3194"/>
                <a:ext cx="1020" cy="1134"/>
              </a:xfrm>
              <a:custGeom>
                <a:avLst/>
                <a:gdLst>
                  <a:gd name="T0" fmla="*/ 850 w 1020"/>
                  <a:gd name="T1" fmla="*/ 1134 h 1134"/>
                  <a:gd name="T2" fmla="*/ 850 w 1020"/>
                  <a:gd name="T3" fmla="*/ 964 h 1134"/>
                  <a:gd name="T4" fmla="*/ 907 w 1020"/>
                  <a:gd name="T5" fmla="*/ 964 h 1134"/>
                  <a:gd name="T6" fmla="*/ 907 w 1020"/>
                  <a:gd name="T7" fmla="*/ 907 h 1134"/>
                  <a:gd name="T8" fmla="*/ 964 w 1020"/>
                  <a:gd name="T9" fmla="*/ 907 h 1134"/>
                  <a:gd name="T10" fmla="*/ 964 w 1020"/>
                  <a:gd name="T11" fmla="*/ 794 h 1134"/>
                  <a:gd name="T12" fmla="*/ 1020 w 1020"/>
                  <a:gd name="T13" fmla="*/ 794 h 1134"/>
                  <a:gd name="T14" fmla="*/ 1020 w 1020"/>
                  <a:gd name="T15" fmla="*/ 681 h 1134"/>
                  <a:gd name="T16" fmla="*/ 964 w 1020"/>
                  <a:gd name="T17" fmla="*/ 681 h 1134"/>
                  <a:gd name="T18" fmla="*/ 964 w 1020"/>
                  <a:gd name="T19" fmla="*/ 624 h 1134"/>
                  <a:gd name="T20" fmla="*/ 907 w 1020"/>
                  <a:gd name="T21" fmla="*/ 624 h 1134"/>
                  <a:gd name="T22" fmla="*/ 907 w 1020"/>
                  <a:gd name="T23" fmla="*/ 567 h 1134"/>
                  <a:gd name="T24" fmla="*/ 737 w 1020"/>
                  <a:gd name="T25" fmla="*/ 567 h 1134"/>
                  <a:gd name="T26" fmla="*/ 737 w 1020"/>
                  <a:gd name="T27" fmla="*/ 624 h 1134"/>
                  <a:gd name="T28" fmla="*/ 623 w 1020"/>
                  <a:gd name="T29" fmla="*/ 624 h 1134"/>
                  <a:gd name="T30" fmla="*/ 623 w 1020"/>
                  <a:gd name="T31" fmla="*/ 397 h 1134"/>
                  <a:gd name="T32" fmla="*/ 680 w 1020"/>
                  <a:gd name="T33" fmla="*/ 397 h 1134"/>
                  <a:gd name="T34" fmla="*/ 680 w 1020"/>
                  <a:gd name="T35" fmla="*/ 340 h 1134"/>
                  <a:gd name="T36" fmla="*/ 737 w 1020"/>
                  <a:gd name="T37" fmla="*/ 340 h 1134"/>
                  <a:gd name="T38" fmla="*/ 737 w 1020"/>
                  <a:gd name="T39" fmla="*/ 114 h 1134"/>
                  <a:gd name="T40" fmla="*/ 794 w 1020"/>
                  <a:gd name="T41" fmla="*/ 114 h 1134"/>
                  <a:gd name="T42" fmla="*/ 794 w 1020"/>
                  <a:gd name="T43" fmla="*/ 0 h 1134"/>
                  <a:gd name="T44" fmla="*/ 510 w 1020"/>
                  <a:gd name="T45" fmla="*/ 0 h 1134"/>
                  <a:gd name="T46" fmla="*/ 510 w 1020"/>
                  <a:gd name="T47" fmla="*/ 57 h 1134"/>
                  <a:gd name="T48" fmla="*/ 397 w 1020"/>
                  <a:gd name="T49" fmla="*/ 57 h 1134"/>
                  <a:gd name="T50" fmla="*/ 397 w 1020"/>
                  <a:gd name="T51" fmla="*/ 114 h 1134"/>
                  <a:gd name="T52" fmla="*/ 283 w 1020"/>
                  <a:gd name="T53" fmla="*/ 114 h 1134"/>
                  <a:gd name="T54" fmla="*/ 283 w 1020"/>
                  <a:gd name="T55" fmla="*/ 227 h 1134"/>
                  <a:gd name="T56" fmla="*/ 113 w 1020"/>
                  <a:gd name="T57" fmla="*/ 227 h 1134"/>
                  <a:gd name="T58" fmla="*/ 113 w 1020"/>
                  <a:gd name="T59" fmla="*/ 284 h 1134"/>
                  <a:gd name="T60" fmla="*/ 56 w 1020"/>
                  <a:gd name="T61" fmla="*/ 284 h 1134"/>
                  <a:gd name="T62" fmla="*/ 56 w 1020"/>
                  <a:gd name="T63" fmla="*/ 567 h 1134"/>
                  <a:gd name="T64" fmla="*/ 0 w 1020"/>
                  <a:gd name="T65" fmla="*/ 567 h 1134"/>
                  <a:gd name="T66" fmla="*/ 0 w 1020"/>
                  <a:gd name="T67" fmla="*/ 624 h 1134"/>
                  <a:gd name="T68" fmla="*/ 56 w 1020"/>
                  <a:gd name="T69" fmla="*/ 624 h 1134"/>
                  <a:gd name="T70" fmla="*/ 56 w 1020"/>
                  <a:gd name="T71" fmla="*/ 737 h 1134"/>
                  <a:gd name="T72" fmla="*/ 113 w 1020"/>
                  <a:gd name="T73" fmla="*/ 737 h 1134"/>
                  <a:gd name="T74" fmla="*/ 170 w 1020"/>
                  <a:gd name="T75" fmla="*/ 737 h 1134"/>
                  <a:gd name="T76" fmla="*/ 170 w 1020"/>
                  <a:gd name="T77" fmla="*/ 681 h 1134"/>
                  <a:gd name="T78" fmla="*/ 283 w 1020"/>
                  <a:gd name="T79" fmla="*/ 681 h 1134"/>
                  <a:gd name="T80" fmla="*/ 283 w 1020"/>
                  <a:gd name="T81" fmla="*/ 737 h 1134"/>
                  <a:gd name="T82" fmla="*/ 340 w 1020"/>
                  <a:gd name="T83" fmla="*/ 737 h 1134"/>
                  <a:gd name="T84" fmla="*/ 340 w 1020"/>
                  <a:gd name="T85" fmla="*/ 794 h 1134"/>
                  <a:gd name="T86" fmla="*/ 453 w 1020"/>
                  <a:gd name="T87" fmla="*/ 794 h 1134"/>
                  <a:gd name="T88" fmla="*/ 453 w 1020"/>
                  <a:gd name="T89" fmla="*/ 907 h 1134"/>
                  <a:gd name="T90" fmla="*/ 567 w 1020"/>
                  <a:gd name="T91" fmla="*/ 907 h 1134"/>
                  <a:gd name="T92" fmla="*/ 567 w 1020"/>
                  <a:gd name="T93" fmla="*/ 737 h 1134"/>
                  <a:gd name="T94" fmla="*/ 623 w 1020"/>
                  <a:gd name="T95" fmla="*/ 737 h 1134"/>
                  <a:gd name="T96" fmla="*/ 623 w 1020"/>
                  <a:gd name="T97" fmla="*/ 964 h 1134"/>
                  <a:gd name="T98" fmla="*/ 680 w 1020"/>
                  <a:gd name="T99" fmla="*/ 964 h 1134"/>
                  <a:gd name="T100" fmla="*/ 680 w 1020"/>
                  <a:gd name="T101" fmla="*/ 1021 h 1134"/>
                  <a:gd name="T102" fmla="*/ 737 w 1020"/>
                  <a:gd name="T103" fmla="*/ 1021 h 1134"/>
                  <a:gd name="T104" fmla="*/ 737 w 1020"/>
                  <a:gd name="T105" fmla="*/ 1077 h 1134"/>
                  <a:gd name="T106" fmla="*/ 794 w 1020"/>
                  <a:gd name="T107" fmla="*/ 1077 h 1134"/>
                  <a:gd name="T108" fmla="*/ 794 w 1020"/>
                  <a:gd name="T109" fmla="*/ 1134 h 1134"/>
                  <a:gd name="T110" fmla="*/ 850 w 1020"/>
                  <a:gd name="T111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0" h="1134">
                    <a:moveTo>
                      <a:pt x="850" y="1134"/>
                    </a:moveTo>
                    <a:lnTo>
                      <a:pt x="850" y="964"/>
                    </a:lnTo>
                    <a:lnTo>
                      <a:pt x="907" y="964"/>
                    </a:lnTo>
                    <a:lnTo>
                      <a:pt x="907" y="907"/>
                    </a:lnTo>
                    <a:lnTo>
                      <a:pt x="964" y="907"/>
                    </a:lnTo>
                    <a:lnTo>
                      <a:pt x="964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23" y="624"/>
                    </a:lnTo>
                    <a:lnTo>
                      <a:pt x="623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283" y="114"/>
                    </a:lnTo>
                    <a:lnTo>
                      <a:pt x="283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83" y="68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37"/>
                    </a:lnTo>
                    <a:lnTo>
                      <a:pt x="623" y="737"/>
                    </a:lnTo>
                    <a:lnTo>
                      <a:pt x="623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077"/>
                    </a:lnTo>
                    <a:lnTo>
                      <a:pt x="794" y="1077"/>
                    </a:lnTo>
                    <a:lnTo>
                      <a:pt x="794" y="1134"/>
                    </a:lnTo>
                    <a:lnTo>
                      <a:pt x="850" y="113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8" name="Freeform 950">
                <a:extLst>
                  <a:ext uri="{FF2B5EF4-FFF2-40B4-BE49-F238E27FC236}">
                    <a16:creationId xmlns:a16="http://schemas.microsoft.com/office/drawing/2014/main" id="{7A8CF362-9E00-436A-A2CE-149D4B3EF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7" y="3421"/>
                <a:ext cx="908" cy="567"/>
              </a:xfrm>
              <a:custGeom>
                <a:avLst/>
                <a:gdLst>
                  <a:gd name="T0" fmla="*/ 114 w 908"/>
                  <a:gd name="T1" fmla="*/ 0 h 567"/>
                  <a:gd name="T2" fmla="*/ 114 w 908"/>
                  <a:gd name="T3" fmla="*/ 113 h 567"/>
                  <a:gd name="T4" fmla="*/ 57 w 908"/>
                  <a:gd name="T5" fmla="*/ 113 h 567"/>
                  <a:gd name="T6" fmla="*/ 57 w 908"/>
                  <a:gd name="T7" fmla="*/ 170 h 567"/>
                  <a:gd name="T8" fmla="*/ 0 w 908"/>
                  <a:gd name="T9" fmla="*/ 170 h 567"/>
                  <a:gd name="T10" fmla="*/ 0 w 908"/>
                  <a:gd name="T11" fmla="*/ 397 h 567"/>
                  <a:gd name="T12" fmla="*/ 114 w 908"/>
                  <a:gd name="T13" fmla="*/ 397 h 567"/>
                  <a:gd name="T14" fmla="*/ 114 w 908"/>
                  <a:gd name="T15" fmla="*/ 340 h 567"/>
                  <a:gd name="T16" fmla="*/ 284 w 908"/>
                  <a:gd name="T17" fmla="*/ 340 h 567"/>
                  <a:gd name="T18" fmla="*/ 284 w 908"/>
                  <a:gd name="T19" fmla="*/ 397 h 567"/>
                  <a:gd name="T20" fmla="*/ 341 w 908"/>
                  <a:gd name="T21" fmla="*/ 397 h 567"/>
                  <a:gd name="T22" fmla="*/ 341 w 908"/>
                  <a:gd name="T23" fmla="*/ 454 h 567"/>
                  <a:gd name="T24" fmla="*/ 397 w 908"/>
                  <a:gd name="T25" fmla="*/ 454 h 567"/>
                  <a:gd name="T26" fmla="*/ 397 w 908"/>
                  <a:gd name="T27" fmla="*/ 567 h 567"/>
                  <a:gd name="T28" fmla="*/ 624 w 908"/>
                  <a:gd name="T29" fmla="*/ 567 h 567"/>
                  <a:gd name="T30" fmla="*/ 624 w 908"/>
                  <a:gd name="T31" fmla="*/ 454 h 567"/>
                  <a:gd name="T32" fmla="*/ 681 w 908"/>
                  <a:gd name="T33" fmla="*/ 454 h 567"/>
                  <a:gd name="T34" fmla="*/ 681 w 908"/>
                  <a:gd name="T35" fmla="*/ 397 h 567"/>
                  <a:gd name="T36" fmla="*/ 794 w 908"/>
                  <a:gd name="T37" fmla="*/ 397 h 567"/>
                  <a:gd name="T38" fmla="*/ 794 w 908"/>
                  <a:gd name="T39" fmla="*/ 170 h 567"/>
                  <a:gd name="T40" fmla="*/ 851 w 908"/>
                  <a:gd name="T41" fmla="*/ 170 h 567"/>
                  <a:gd name="T42" fmla="*/ 851 w 908"/>
                  <a:gd name="T43" fmla="*/ 113 h 567"/>
                  <a:gd name="T44" fmla="*/ 908 w 908"/>
                  <a:gd name="T45" fmla="*/ 113 h 567"/>
                  <a:gd name="T46" fmla="*/ 908 w 908"/>
                  <a:gd name="T47" fmla="*/ 0 h 567"/>
                  <a:gd name="T48" fmla="*/ 794 w 908"/>
                  <a:gd name="T49" fmla="*/ 0 h 567"/>
                  <a:gd name="T50" fmla="*/ 794 w 908"/>
                  <a:gd name="T51" fmla="*/ 113 h 567"/>
                  <a:gd name="T52" fmla="*/ 397 w 908"/>
                  <a:gd name="T53" fmla="*/ 113 h 567"/>
                  <a:gd name="T54" fmla="*/ 397 w 908"/>
                  <a:gd name="T55" fmla="*/ 57 h 567"/>
                  <a:gd name="T56" fmla="*/ 341 w 908"/>
                  <a:gd name="T57" fmla="*/ 57 h 567"/>
                  <a:gd name="T58" fmla="*/ 341 w 908"/>
                  <a:gd name="T59" fmla="*/ 0 h 567"/>
                  <a:gd name="T60" fmla="*/ 114 w 908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8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67"/>
                    </a:lnTo>
                    <a:lnTo>
                      <a:pt x="624" y="56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794" y="39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Freeform 953">
                <a:extLst>
                  <a:ext uri="{FF2B5EF4-FFF2-40B4-BE49-F238E27FC236}">
                    <a16:creationId xmlns:a16="http://schemas.microsoft.com/office/drawing/2014/main" id="{9BF3D3CD-57E5-4681-8964-D3F432AEB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1" y="2854"/>
                <a:ext cx="1587" cy="850"/>
              </a:xfrm>
              <a:custGeom>
                <a:avLst/>
                <a:gdLst>
                  <a:gd name="T0" fmla="*/ 397 w 1587"/>
                  <a:gd name="T1" fmla="*/ 57 h 850"/>
                  <a:gd name="T2" fmla="*/ 227 w 1587"/>
                  <a:gd name="T3" fmla="*/ 57 h 850"/>
                  <a:gd name="T4" fmla="*/ 227 w 1587"/>
                  <a:gd name="T5" fmla="*/ 113 h 850"/>
                  <a:gd name="T6" fmla="*/ 170 w 1587"/>
                  <a:gd name="T7" fmla="*/ 113 h 850"/>
                  <a:gd name="T8" fmla="*/ 170 w 1587"/>
                  <a:gd name="T9" fmla="*/ 340 h 850"/>
                  <a:gd name="T10" fmla="*/ 113 w 1587"/>
                  <a:gd name="T11" fmla="*/ 340 h 850"/>
                  <a:gd name="T12" fmla="*/ 113 w 1587"/>
                  <a:gd name="T13" fmla="*/ 397 h 850"/>
                  <a:gd name="T14" fmla="*/ 57 w 1587"/>
                  <a:gd name="T15" fmla="*/ 397 h 850"/>
                  <a:gd name="T16" fmla="*/ 57 w 1587"/>
                  <a:gd name="T17" fmla="*/ 454 h 850"/>
                  <a:gd name="T18" fmla="*/ 0 w 1587"/>
                  <a:gd name="T19" fmla="*/ 454 h 850"/>
                  <a:gd name="T20" fmla="*/ 0 w 1587"/>
                  <a:gd name="T21" fmla="*/ 567 h 850"/>
                  <a:gd name="T22" fmla="*/ 227 w 1587"/>
                  <a:gd name="T23" fmla="*/ 567 h 850"/>
                  <a:gd name="T24" fmla="*/ 227 w 1587"/>
                  <a:gd name="T25" fmla="*/ 624 h 850"/>
                  <a:gd name="T26" fmla="*/ 283 w 1587"/>
                  <a:gd name="T27" fmla="*/ 624 h 850"/>
                  <a:gd name="T28" fmla="*/ 283 w 1587"/>
                  <a:gd name="T29" fmla="*/ 680 h 850"/>
                  <a:gd name="T30" fmla="*/ 680 w 1587"/>
                  <a:gd name="T31" fmla="*/ 680 h 850"/>
                  <a:gd name="T32" fmla="*/ 680 w 1587"/>
                  <a:gd name="T33" fmla="*/ 567 h 850"/>
                  <a:gd name="T34" fmla="*/ 794 w 1587"/>
                  <a:gd name="T35" fmla="*/ 567 h 850"/>
                  <a:gd name="T36" fmla="*/ 794 w 1587"/>
                  <a:gd name="T37" fmla="*/ 680 h 850"/>
                  <a:gd name="T38" fmla="*/ 737 w 1587"/>
                  <a:gd name="T39" fmla="*/ 680 h 850"/>
                  <a:gd name="T40" fmla="*/ 737 w 1587"/>
                  <a:gd name="T41" fmla="*/ 737 h 850"/>
                  <a:gd name="T42" fmla="*/ 680 w 1587"/>
                  <a:gd name="T43" fmla="*/ 737 h 850"/>
                  <a:gd name="T44" fmla="*/ 680 w 1587"/>
                  <a:gd name="T45" fmla="*/ 850 h 850"/>
                  <a:gd name="T46" fmla="*/ 1077 w 1587"/>
                  <a:gd name="T47" fmla="*/ 850 h 850"/>
                  <a:gd name="T48" fmla="*/ 1077 w 1587"/>
                  <a:gd name="T49" fmla="*/ 794 h 850"/>
                  <a:gd name="T50" fmla="*/ 1191 w 1587"/>
                  <a:gd name="T51" fmla="*/ 794 h 850"/>
                  <a:gd name="T52" fmla="*/ 1191 w 1587"/>
                  <a:gd name="T53" fmla="*/ 680 h 850"/>
                  <a:gd name="T54" fmla="*/ 1247 w 1587"/>
                  <a:gd name="T55" fmla="*/ 680 h 850"/>
                  <a:gd name="T56" fmla="*/ 1247 w 1587"/>
                  <a:gd name="T57" fmla="*/ 624 h 850"/>
                  <a:gd name="T58" fmla="*/ 1304 w 1587"/>
                  <a:gd name="T59" fmla="*/ 624 h 850"/>
                  <a:gd name="T60" fmla="*/ 1361 w 1587"/>
                  <a:gd name="T61" fmla="*/ 624 h 850"/>
                  <a:gd name="T62" fmla="*/ 1361 w 1587"/>
                  <a:gd name="T63" fmla="*/ 510 h 850"/>
                  <a:gd name="T64" fmla="*/ 1417 w 1587"/>
                  <a:gd name="T65" fmla="*/ 510 h 850"/>
                  <a:gd name="T66" fmla="*/ 1417 w 1587"/>
                  <a:gd name="T67" fmla="*/ 454 h 850"/>
                  <a:gd name="T68" fmla="*/ 1587 w 1587"/>
                  <a:gd name="T69" fmla="*/ 454 h 850"/>
                  <a:gd name="T70" fmla="*/ 1587 w 1587"/>
                  <a:gd name="T71" fmla="*/ 283 h 850"/>
                  <a:gd name="T72" fmla="*/ 1531 w 1587"/>
                  <a:gd name="T73" fmla="*/ 283 h 850"/>
                  <a:gd name="T74" fmla="*/ 1531 w 1587"/>
                  <a:gd name="T75" fmla="*/ 227 h 850"/>
                  <a:gd name="T76" fmla="*/ 1587 w 1587"/>
                  <a:gd name="T77" fmla="*/ 227 h 850"/>
                  <a:gd name="T78" fmla="*/ 1587 w 1587"/>
                  <a:gd name="T79" fmla="*/ 113 h 850"/>
                  <a:gd name="T80" fmla="*/ 1531 w 1587"/>
                  <a:gd name="T81" fmla="*/ 113 h 850"/>
                  <a:gd name="T82" fmla="*/ 1531 w 1587"/>
                  <a:gd name="T83" fmla="*/ 57 h 850"/>
                  <a:gd name="T84" fmla="*/ 1191 w 1587"/>
                  <a:gd name="T85" fmla="*/ 57 h 850"/>
                  <a:gd name="T86" fmla="*/ 1191 w 1587"/>
                  <a:gd name="T87" fmla="*/ 170 h 850"/>
                  <a:gd name="T88" fmla="*/ 1134 w 1587"/>
                  <a:gd name="T89" fmla="*/ 170 h 850"/>
                  <a:gd name="T90" fmla="*/ 1134 w 1587"/>
                  <a:gd name="T91" fmla="*/ 227 h 850"/>
                  <a:gd name="T92" fmla="*/ 1077 w 1587"/>
                  <a:gd name="T93" fmla="*/ 227 h 850"/>
                  <a:gd name="T94" fmla="*/ 1077 w 1587"/>
                  <a:gd name="T95" fmla="*/ 283 h 850"/>
                  <a:gd name="T96" fmla="*/ 1020 w 1587"/>
                  <a:gd name="T97" fmla="*/ 283 h 850"/>
                  <a:gd name="T98" fmla="*/ 1020 w 1587"/>
                  <a:gd name="T99" fmla="*/ 227 h 850"/>
                  <a:gd name="T100" fmla="*/ 964 w 1587"/>
                  <a:gd name="T101" fmla="*/ 227 h 850"/>
                  <a:gd name="T102" fmla="*/ 964 w 1587"/>
                  <a:gd name="T103" fmla="*/ 170 h 850"/>
                  <a:gd name="T104" fmla="*/ 850 w 1587"/>
                  <a:gd name="T105" fmla="*/ 170 h 850"/>
                  <a:gd name="T106" fmla="*/ 850 w 1587"/>
                  <a:gd name="T107" fmla="*/ 57 h 850"/>
                  <a:gd name="T108" fmla="*/ 737 w 1587"/>
                  <a:gd name="T109" fmla="*/ 57 h 850"/>
                  <a:gd name="T110" fmla="*/ 737 w 1587"/>
                  <a:gd name="T111" fmla="*/ 113 h 850"/>
                  <a:gd name="T112" fmla="*/ 680 w 1587"/>
                  <a:gd name="T113" fmla="*/ 113 h 850"/>
                  <a:gd name="T114" fmla="*/ 680 w 1587"/>
                  <a:gd name="T115" fmla="*/ 57 h 850"/>
                  <a:gd name="T116" fmla="*/ 624 w 1587"/>
                  <a:gd name="T117" fmla="*/ 57 h 850"/>
                  <a:gd name="T118" fmla="*/ 624 w 1587"/>
                  <a:gd name="T119" fmla="*/ 0 h 850"/>
                  <a:gd name="T120" fmla="*/ 510 w 1587"/>
                  <a:gd name="T121" fmla="*/ 0 h 850"/>
                  <a:gd name="T122" fmla="*/ 510 w 1587"/>
                  <a:gd name="T123" fmla="*/ 57 h 850"/>
                  <a:gd name="T124" fmla="*/ 397 w 1587"/>
                  <a:gd name="T125" fmla="*/ 57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7" h="850">
                    <a:moveTo>
                      <a:pt x="397" y="57"/>
                    </a:move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850"/>
                    </a:lnTo>
                    <a:lnTo>
                      <a:pt x="1077" y="850"/>
                    </a:lnTo>
                    <a:lnTo>
                      <a:pt x="1077" y="794"/>
                    </a:lnTo>
                    <a:lnTo>
                      <a:pt x="1191" y="794"/>
                    </a:lnTo>
                    <a:lnTo>
                      <a:pt x="1191" y="680"/>
                    </a:lnTo>
                    <a:lnTo>
                      <a:pt x="1247" y="680"/>
                    </a:lnTo>
                    <a:lnTo>
                      <a:pt x="1247" y="624"/>
                    </a:lnTo>
                    <a:lnTo>
                      <a:pt x="1304" y="624"/>
                    </a:lnTo>
                    <a:lnTo>
                      <a:pt x="1361" y="624"/>
                    </a:lnTo>
                    <a:lnTo>
                      <a:pt x="1361" y="510"/>
                    </a:lnTo>
                    <a:lnTo>
                      <a:pt x="1417" y="510"/>
                    </a:lnTo>
                    <a:lnTo>
                      <a:pt x="1417" y="454"/>
                    </a:lnTo>
                    <a:lnTo>
                      <a:pt x="1587" y="454"/>
                    </a:lnTo>
                    <a:lnTo>
                      <a:pt x="1587" y="283"/>
                    </a:lnTo>
                    <a:lnTo>
                      <a:pt x="1531" y="283"/>
                    </a:lnTo>
                    <a:lnTo>
                      <a:pt x="1531" y="227"/>
                    </a:lnTo>
                    <a:lnTo>
                      <a:pt x="1587" y="227"/>
                    </a:lnTo>
                    <a:lnTo>
                      <a:pt x="1587" y="113"/>
                    </a:lnTo>
                    <a:lnTo>
                      <a:pt x="1531" y="113"/>
                    </a:lnTo>
                    <a:lnTo>
                      <a:pt x="1531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B0563C41-4B43-4D27-9433-2FCB8E571ADB}"/>
              </a:ext>
            </a:extLst>
          </p:cNvPr>
          <p:cNvSpPr txBox="1"/>
          <p:nvPr/>
        </p:nvSpPr>
        <p:spPr>
          <a:xfrm>
            <a:off x="18033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7A9A563A-C054-4663-B9A5-40C25FD5622A}"/>
              </a:ext>
            </a:extLst>
          </p:cNvPr>
          <p:cNvSpPr txBox="1"/>
          <p:nvPr/>
        </p:nvSpPr>
        <p:spPr>
          <a:xfrm>
            <a:off x="14505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93" name="直線コネクタ 192">
            <a:extLst>
              <a:ext uri="{FF2B5EF4-FFF2-40B4-BE49-F238E27FC236}">
                <a16:creationId xmlns:a16="http://schemas.microsoft.com/office/drawing/2014/main" id="{48AAE530-2EB1-496B-92C2-F6DDD2E94828}"/>
              </a:ext>
            </a:extLst>
          </p:cNvPr>
          <p:cNvCxnSpPr/>
          <p:nvPr/>
        </p:nvCxnSpPr>
        <p:spPr>
          <a:xfrm>
            <a:off x="17194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915C22C-3792-425C-8CB4-FB63F5549418}"/>
              </a:ext>
            </a:extLst>
          </p:cNvPr>
          <p:cNvGrpSpPr/>
          <p:nvPr/>
        </p:nvGrpSpPr>
        <p:grpSpPr>
          <a:xfrm>
            <a:off x="2054423" y="38388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E4439659-3DC5-471F-8BA0-6852EA8A40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B0F97F55-A2DB-4534-8364-6C68CD5035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D8D8420-02C3-46BA-B49C-56D1C1FFAAEC}"/>
              </a:ext>
            </a:extLst>
          </p:cNvPr>
          <p:cNvGrpSpPr/>
          <p:nvPr/>
        </p:nvGrpSpPr>
        <p:grpSpPr>
          <a:xfrm>
            <a:off x="8217644" y="4653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2AA6969F-48E2-41DF-8F4A-EC4E851748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安佐南区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6DB4DDB6-B365-466C-B5D2-E664972C0D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7F488E8F-E3B3-4BD3-93EA-3C816AF22CDF}"/>
              </a:ext>
            </a:extLst>
          </p:cNvPr>
          <p:cNvGrpSpPr/>
          <p:nvPr/>
        </p:nvGrpSpPr>
        <p:grpSpPr>
          <a:xfrm>
            <a:off x="7453753" y="5366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2C43CED1-EF31-459A-8013-56CA765831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安佐北区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850946A-40C2-4AF0-A7B7-1F403F9A06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CFC2B0D9-B66A-4178-9D68-43DB2E5613DC}"/>
              </a:ext>
            </a:extLst>
          </p:cNvPr>
          <p:cNvGrpSpPr/>
          <p:nvPr/>
        </p:nvGrpSpPr>
        <p:grpSpPr>
          <a:xfrm>
            <a:off x="9056172" y="5366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22B151B3-C062-4898-8AC7-ED25F289F3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安芸区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A824F0DE-5D7E-4B0F-911A-316460E76D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5B97B30E-4DB3-447C-B29E-26BA684E195D}"/>
              </a:ext>
            </a:extLst>
          </p:cNvPr>
          <p:cNvGrpSpPr/>
          <p:nvPr/>
        </p:nvGrpSpPr>
        <p:grpSpPr>
          <a:xfrm>
            <a:off x="8208762" y="5366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67112571-945C-4DBE-81F2-FD47BC8BB3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AA4C84E0-06AD-4A9B-93B9-2A28042EBC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331D37D4-58D1-4F47-8938-9C10B9AC9AF7}"/>
              </a:ext>
            </a:extLst>
          </p:cNvPr>
          <p:cNvGrpSpPr/>
          <p:nvPr/>
        </p:nvGrpSpPr>
        <p:grpSpPr>
          <a:xfrm>
            <a:off x="7797702" y="59786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BCBD2B18-AD20-4F38-8374-B601C39089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DCB0EF28-E34A-4A12-85FD-AAE7B07835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EAB5E9C4-6B16-407D-A6C0-2C40A4843435}"/>
              </a:ext>
            </a:extLst>
          </p:cNvPr>
          <p:cNvGrpSpPr/>
          <p:nvPr/>
        </p:nvGrpSpPr>
        <p:grpSpPr>
          <a:xfrm>
            <a:off x="8552711" y="59786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AD74B5F8-0D6F-4C3C-B1CD-788AA99D06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6BA6F24F-61F0-47F1-9423-81A1BE7B1B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23799F5-1837-45A3-B1FA-7362369542DF}"/>
              </a:ext>
            </a:extLst>
          </p:cNvPr>
          <p:cNvGrpSpPr/>
          <p:nvPr/>
        </p:nvGrpSpPr>
        <p:grpSpPr>
          <a:xfrm>
            <a:off x="3304383" y="24882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FAB4805-C1EF-4474-BBB9-32BE0F71A5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安芸高田市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BB3DA6DB-BD50-4CD2-93D5-988DF91B6A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A43A0633-D54A-40EA-96B8-E0185D5ED2AD}"/>
              </a:ext>
            </a:extLst>
          </p:cNvPr>
          <p:cNvGrpSpPr/>
          <p:nvPr/>
        </p:nvGrpSpPr>
        <p:grpSpPr>
          <a:xfrm>
            <a:off x="2079590" y="2412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F74778EA-6F12-4EDE-9DB0-9B4C266485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北広島町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516B01C6-84F4-4FB1-882F-5DC64FAE6A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8F1EDBE-ACC6-441F-9D94-099F4CA96D19}"/>
              </a:ext>
            </a:extLst>
          </p:cNvPr>
          <p:cNvGrpSpPr/>
          <p:nvPr/>
        </p:nvGrpSpPr>
        <p:grpSpPr>
          <a:xfrm>
            <a:off x="1056133" y="307548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73722CAF-375F-4992-AAAE-226BB406AA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安芸太田町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E8C60D20-84EC-4C93-8F46-B03FDFF5A1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1FAC067D-941C-440F-AC23-FC3CECB584CB}"/>
              </a:ext>
            </a:extLst>
          </p:cNvPr>
          <p:cNvGrpSpPr/>
          <p:nvPr/>
        </p:nvGrpSpPr>
        <p:grpSpPr>
          <a:xfrm>
            <a:off x="544405" y="43002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0F0F10B-65CE-4701-83FA-420619016C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廿日市市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809C1CAD-5DD7-4185-ACC7-F9C7F2A69B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2DDD752-5F2F-4E2B-B067-FE32419717E7}"/>
              </a:ext>
            </a:extLst>
          </p:cNvPr>
          <p:cNvGrpSpPr/>
          <p:nvPr/>
        </p:nvGrpSpPr>
        <p:grpSpPr>
          <a:xfrm>
            <a:off x="619906" y="52650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D2D4C1ED-105B-44DA-AD6B-AF08C3656B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大竹市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98450D57-B9FB-4057-BC8A-34F613879E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22344A2F-5CC3-4B1C-B286-44705AEAA5B5}"/>
              </a:ext>
            </a:extLst>
          </p:cNvPr>
          <p:cNvGrpSpPr/>
          <p:nvPr/>
        </p:nvGrpSpPr>
        <p:grpSpPr>
          <a:xfrm>
            <a:off x="5309351" y="91112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2D911337-BE61-48E6-BF2C-55E8A4EBF0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庄原市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2548CA4-A59C-4347-8540-79ECF3CE10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5C012937-47DC-474B-BD26-9385D2C62496}"/>
              </a:ext>
            </a:extLst>
          </p:cNvPr>
          <p:cNvGrpSpPr/>
          <p:nvPr/>
        </p:nvGrpSpPr>
        <p:grpSpPr>
          <a:xfrm>
            <a:off x="4185227" y="1867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94E20B6F-F48E-44A7-92DB-D380C149CF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三次市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F4EF968B-AB79-4896-A48A-2450967ECC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F81D6A7A-6BF8-4FB0-9B62-231138A62E62}"/>
              </a:ext>
            </a:extLst>
          </p:cNvPr>
          <p:cNvGrpSpPr/>
          <p:nvPr/>
        </p:nvGrpSpPr>
        <p:grpSpPr>
          <a:xfrm>
            <a:off x="6332808" y="20939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87CEC39-D0AF-4E7A-BE40-2F438FCCC6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神石高原町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46BE10CE-5B0F-43F1-AE05-C1CF9DDB9F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3D6B8B4B-C38C-43AF-A776-4B0BAF5C9048}"/>
              </a:ext>
            </a:extLst>
          </p:cNvPr>
          <p:cNvGrpSpPr/>
          <p:nvPr/>
        </p:nvGrpSpPr>
        <p:grpSpPr>
          <a:xfrm>
            <a:off x="5837858" y="28657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35191B86-5577-493C-B562-7DC3E41786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0A8EAFBB-07A1-469C-BFAB-123DBE5D72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57C10FEB-A0E8-4786-AE4E-D6661C278D83}"/>
              </a:ext>
            </a:extLst>
          </p:cNvPr>
          <p:cNvGrpSpPr/>
          <p:nvPr/>
        </p:nvGrpSpPr>
        <p:grpSpPr>
          <a:xfrm>
            <a:off x="6827759" y="35620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C74A12AE-7D93-4D54-8701-0472453F4C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福山市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87B70DE-4C96-4388-A77B-F2C2CADC9E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6288F671-D443-4B85-B9E7-89C26D85D7AD}"/>
              </a:ext>
            </a:extLst>
          </p:cNvPr>
          <p:cNvGrpSpPr/>
          <p:nvPr/>
        </p:nvGrpSpPr>
        <p:grpSpPr>
          <a:xfrm>
            <a:off x="4990570" y="30419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F8B193A5-DD84-4AD9-9101-70AF2013CB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世羅町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E3DB3E67-D056-417E-901D-4BED65BB01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9FE54F6-525D-4C33-8287-353AB97B58BC}"/>
              </a:ext>
            </a:extLst>
          </p:cNvPr>
          <p:cNvGrpSpPr/>
          <p:nvPr/>
        </p:nvGrpSpPr>
        <p:grpSpPr>
          <a:xfrm>
            <a:off x="5846247" y="38892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909E6714-73DE-43F3-BD18-FB3BA49812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尾道市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F656ED2F-9563-4F41-93AE-895F688CE8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ABC9F588-666E-4570-92B2-8ACEB81D82C8}"/>
              </a:ext>
            </a:extLst>
          </p:cNvPr>
          <p:cNvGrpSpPr/>
          <p:nvPr/>
        </p:nvGrpSpPr>
        <p:grpSpPr>
          <a:xfrm>
            <a:off x="5007348" y="41073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28CF7C18-D12F-46E6-8A8F-8D60B6B01C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CF8050EC-9757-413A-A1F3-3C5E692EA2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42C7E4BE-256A-4EB4-9FBC-790F27BBE6D3}"/>
              </a:ext>
            </a:extLst>
          </p:cNvPr>
          <p:cNvGrpSpPr/>
          <p:nvPr/>
        </p:nvGrpSpPr>
        <p:grpSpPr>
          <a:xfrm>
            <a:off x="4428507" y="462744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65069078-345B-47A8-9180-4F27FB8AEF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竹原市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DA69F4EE-36B8-4938-B4CC-FACCCD1B37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3DCE3B6-733C-4BBE-B273-A25671E0CDB4}"/>
              </a:ext>
            </a:extLst>
          </p:cNvPr>
          <p:cNvGrpSpPr/>
          <p:nvPr/>
        </p:nvGrpSpPr>
        <p:grpSpPr>
          <a:xfrm>
            <a:off x="3623164" y="3964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CD8D886E-1F97-4208-8F26-3282B031C7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東広島市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9F33A73D-0CDD-4FA3-A924-136F6C45F0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BD5EC7AC-9EA6-488E-9927-50B7BA51AAE6}"/>
              </a:ext>
            </a:extLst>
          </p:cNvPr>
          <p:cNvGrpSpPr/>
          <p:nvPr/>
        </p:nvGrpSpPr>
        <p:grpSpPr>
          <a:xfrm>
            <a:off x="3086268" y="539084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F13146C8-665B-4042-9691-0F749F3159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呉市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2F8B8725-0277-4462-AF12-2D023EC405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9EB7A9D-B106-4E44-978B-598BA6180C0F}"/>
              </a:ext>
            </a:extLst>
          </p:cNvPr>
          <p:cNvGrpSpPr/>
          <p:nvPr/>
        </p:nvGrpSpPr>
        <p:grpSpPr>
          <a:xfrm>
            <a:off x="4428507" y="539084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BEF5C50E-45C6-42DD-AE23-5A8E0DA625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大崎上島町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5996B817-D743-44E2-ADE1-9D019CB9BC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DF77E307-75D2-4887-9734-FCC656520747}"/>
              </a:ext>
            </a:extLst>
          </p:cNvPr>
          <p:cNvGrpSpPr/>
          <p:nvPr/>
        </p:nvGrpSpPr>
        <p:grpSpPr>
          <a:xfrm>
            <a:off x="2264147" y="50133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AAE56059-B42E-4F5E-B869-A46CD2CF22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2A62E198-27D4-46C0-8FB0-3999E94505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0728D1F1-368D-494F-9DAE-AD49CEF473FE}"/>
              </a:ext>
            </a:extLst>
          </p:cNvPr>
          <p:cNvGrpSpPr/>
          <p:nvPr/>
        </p:nvGrpSpPr>
        <p:grpSpPr>
          <a:xfrm>
            <a:off x="2004088" y="56089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7B3B649C-FB04-4AEC-BA5A-C25FC69867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江田島市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C89DDEF3-9CDE-446E-AA82-7C3389C2D7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83B11FDB-309F-4AFB-94AE-48703F9DA0C7}"/>
              </a:ext>
            </a:extLst>
          </p:cNvPr>
          <p:cNvGrpSpPr/>
          <p:nvPr/>
        </p:nvGrpSpPr>
        <p:grpSpPr>
          <a:xfrm>
            <a:off x="3086268" y="49124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C1F014BA-6C40-48FB-8CBB-2D97E838E1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熊野町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AB1E9AA5-C6D5-40C0-AA65-58FA181D14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7025E435-D7E6-492C-ADF5-8762DD18D7DD}"/>
              </a:ext>
            </a:extLst>
          </p:cNvPr>
          <p:cNvGrpSpPr/>
          <p:nvPr/>
        </p:nvGrpSpPr>
        <p:grpSpPr>
          <a:xfrm>
            <a:off x="3086268" y="44426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040693CE-7E60-4943-A897-8AA5BBC0A7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海田町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45B7A75-023C-4346-8A5C-FB5AA7D0F0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AE1F0899-D76E-490B-8196-4CCA9109D113}"/>
              </a:ext>
            </a:extLst>
          </p:cNvPr>
          <p:cNvGrpSpPr/>
          <p:nvPr/>
        </p:nvGrpSpPr>
        <p:grpSpPr>
          <a:xfrm>
            <a:off x="2322870" y="44426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5389C050-9479-4190-B0A4-F2585CB216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府中町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7D4E926-F306-4F0E-90CF-3EA9B37571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6A3851A1-CA5E-4B91-8B2E-9449A39BCE7D}"/>
              </a:ext>
            </a:extLst>
          </p:cNvPr>
          <p:cNvSpPr txBox="1"/>
          <p:nvPr/>
        </p:nvSpPr>
        <p:spPr>
          <a:xfrm>
            <a:off x="8173753" y="418366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広島市</a:t>
            </a:r>
          </a:p>
        </p:txBody>
      </p:sp>
    </p:spTree>
    <p:extLst>
      <p:ext uri="{BB962C8B-B14F-4D97-AF65-F5344CB8AC3E}">
        <p14:creationId xmlns:p14="http://schemas.microsoft.com/office/powerpoint/2010/main" val="200439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A4 210 x 297 mm</PresentationFormat>
  <Paragraphs>260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dmap033_広島県の市町村別の数値入力データマップ</dc:title>
  <dc:subject>dmap033_広島県の市町村別の数値入力データマップ</dc:subject>
  <dc:creator>でじけろお</dc:creator>
  <cp:lastModifiedBy/>
  <cp:revision>1</cp:revision>
  <dcterms:created xsi:type="dcterms:W3CDTF">2012-07-12T05:09:38Z</dcterms:created>
  <dcterms:modified xsi:type="dcterms:W3CDTF">2022-04-11T01:30:22Z</dcterms:modified>
  <cp:category/>
  <cp:version>1</cp:version>
</cp:coreProperties>
</file>